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59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208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205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210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216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206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96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215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213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199.xml.rels" ContentType="application/vnd.openxmlformats-package.relationships+xml"/>
  <Override PartName="/ppt/slideMasters/_rels/slideMaster20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209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214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212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189.xml.rels" ContentType="application/vnd.openxmlformats-package.relationships+xml"/>
  <Override PartName="/ppt/slideMasters/_rels/slideMaster21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94.xml.rels" ContentType="application/vnd.openxmlformats-package.relationships+xml"/>
  <Override PartName="/ppt/slideMasters/_rels/slideMaster192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93.xml.rels" ContentType="application/vnd.openxmlformats-package.relationships+xml"/>
  <Override PartName="/ppt/slideMasters/_rels/slideMaster182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83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184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87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04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03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85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2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91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190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97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200.xml.rels" ContentType="application/vnd.openxmlformats-package.relationships+xml"/>
  <Override PartName="/ppt/slideMasters/_rels/slideMaster198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207.xml.rels" ContentType="application/vnd.openxmlformats-package.relationships+xml"/>
  <Override PartName="/ppt/slideMasters/_rels/slideMaster188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150.xml.rels" ContentType="application/vnd.openxmlformats-package.relationships+xml"/>
  <Override PartName="/ppt/slideMasters/slideMaster127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presProps.xml" ContentType="application/vnd.openxmlformats-officedocument.presentationml.presProps+xml"/>
  <Override PartName="/ppt/theme/theme126.xml" ContentType="application/vnd.openxmlformats-officedocument.theme+xml"/>
  <Override PartName="/ppt/theme/theme43.xml" ContentType="application/vnd.openxmlformats-officedocument.theme+xml"/>
  <Override PartName="/ppt/theme/theme194.xml" ContentType="application/vnd.openxmlformats-officedocument.theme+xml"/>
  <Override PartName="/ppt/theme/theme125.xml" ContentType="application/vnd.openxmlformats-officedocument.theme+xml"/>
  <Override PartName="/ppt/theme/theme42.xml" ContentType="application/vnd.openxmlformats-officedocument.theme+xml"/>
  <Override PartName="/ppt/theme/theme193.xml" ContentType="application/vnd.openxmlformats-officedocument.theme+xml"/>
  <Override PartName="/ppt/theme/theme124.xml" ContentType="application/vnd.openxmlformats-officedocument.theme+xml"/>
  <Override PartName="/ppt/theme/theme41.xml" ContentType="application/vnd.openxmlformats-officedocument.theme+xml"/>
  <Override PartName="/ppt/theme/theme192.xml" ContentType="application/vnd.openxmlformats-officedocument.theme+xml"/>
  <Override PartName="/ppt/theme/theme123.xml" ContentType="application/vnd.openxmlformats-officedocument.theme+xml"/>
  <Override PartName="/ppt/theme/theme40.xml" ContentType="application/vnd.openxmlformats-officedocument.theme+xml"/>
  <Override PartName="/ppt/theme/theme191.xml" ContentType="application/vnd.openxmlformats-officedocument.theme+xml"/>
  <Override PartName="/ppt/theme/theme122.xml" ContentType="application/vnd.openxmlformats-officedocument.theme+xml"/>
  <Override PartName="/ppt/theme/theme190.xml" ContentType="application/vnd.openxmlformats-officedocument.theme+xml"/>
  <Override PartName="/ppt/theme/theme121.xml" ContentType="application/vnd.openxmlformats-officedocument.theme+xml"/>
  <Override PartName="/ppt/theme/theme116.xml" ContentType="application/vnd.openxmlformats-officedocument.theme+xml"/>
  <Override PartName="/ppt/theme/theme33.xml" ContentType="application/vnd.openxmlformats-officedocument.theme+xml"/>
  <Override PartName="/ppt/theme/theme184.xml" ContentType="application/vnd.openxmlformats-officedocument.theme+xml"/>
  <Override PartName="/ppt/theme/theme115.xml" ContentType="application/vnd.openxmlformats-officedocument.theme+xml"/>
  <Override PartName="/ppt/theme/theme32.xml" ContentType="application/vnd.openxmlformats-officedocument.theme+xml"/>
  <Override PartName="/ppt/theme/theme183.xml" ContentType="application/vnd.openxmlformats-officedocument.theme+xml"/>
  <Override PartName="/ppt/theme/theme114.xml" ContentType="application/vnd.openxmlformats-officedocument.theme+xml"/>
  <Override PartName="/ppt/theme/theme31.xml" ContentType="application/vnd.openxmlformats-officedocument.theme+xml"/>
  <Override PartName="/ppt/theme/theme182.xml" ContentType="application/vnd.openxmlformats-officedocument.theme+xml"/>
  <Override PartName="/ppt/theme/theme113.xml" ContentType="application/vnd.openxmlformats-officedocument.theme+xml"/>
  <Override PartName="/ppt/theme/theme30.xml" ContentType="application/vnd.openxmlformats-officedocument.theme+xml"/>
  <Override PartName="/ppt/theme/theme181.xml" ContentType="application/vnd.openxmlformats-officedocument.theme+xml"/>
  <Override PartName="/ppt/theme/theme112.xml" ContentType="application/vnd.openxmlformats-officedocument.theme+xml"/>
  <Override PartName="/ppt/theme/theme180.xml" ContentType="application/vnd.openxmlformats-officedocument.theme+xml"/>
  <Override PartName="/ppt/theme/theme111.xml" ContentType="application/vnd.openxmlformats-officedocument.theme+xml"/>
  <Override PartName="/ppt/theme/theme109.xml" ContentType="application/vnd.openxmlformats-officedocument.theme+xml"/>
  <Override PartName="/ppt/theme/theme26.xml" ContentType="application/vnd.openxmlformats-officedocument.theme+xml"/>
  <Override PartName="/ppt/theme/theme94.xml" ContentType="application/vnd.openxmlformats-officedocument.theme+xml"/>
  <Override PartName="/ppt/theme/theme177.xml" ContentType="application/vnd.openxmlformats-officedocument.theme+xml"/>
  <Override PartName="/ppt/theme/theme108.xml" ContentType="application/vnd.openxmlformats-officedocument.theme+xml"/>
  <Override PartName="/ppt/theme/theme25.xml" ContentType="application/vnd.openxmlformats-officedocument.theme+xml"/>
  <Override PartName="/ppt/theme/theme93.xml" ContentType="application/vnd.openxmlformats-officedocument.theme+xml"/>
  <Override PartName="/ppt/theme/theme176.xml" ContentType="application/vnd.openxmlformats-officedocument.theme+xml"/>
  <Override PartName="/ppt/theme/theme107.xml" ContentType="application/vnd.openxmlformats-officedocument.theme+xml"/>
  <Override PartName="/ppt/theme/theme24.xml" ContentType="application/vnd.openxmlformats-officedocument.theme+xml"/>
  <Override PartName="/ppt/theme/theme92.xml" ContentType="application/vnd.openxmlformats-officedocument.theme+xml"/>
  <Override PartName="/ppt/theme/theme175.xml" ContentType="application/vnd.openxmlformats-officedocument.theme+xml"/>
  <Override PartName="/ppt/theme/theme106.xml" ContentType="application/vnd.openxmlformats-officedocument.theme+xml"/>
  <Override PartName="/ppt/theme/theme23.xml" ContentType="application/vnd.openxmlformats-officedocument.theme+xml"/>
  <Override PartName="/ppt/theme/theme91.xml" ContentType="application/vnd.openxmlformats-officedocument.theme+xml"/>
  <Override PartName="/ppt/theme/theme174.xml" ContentType="application/vnd.openxmlformats-officedocument.theme+xml"/>
  <Override PartName="/ppt/theme/theme105.xml" ContentType="application/vnd.openxmlformats-officedocument.theme+xml"/>
  <Override PartName="/ppt/theme/theme90.xml" ContentType="application/vnd.openxmlformats-officedocument.theme+xml"/>
  <Override PartName="/ppt/theme/theme22.xml" ContentType="application/vnd.openxmlformats-officedocument.theme+xml"/>
  <Override PartName="/ppt/theme/theme173.xml" ContentType="application/vnd.openxmlformats-officedocument.theme+xml"/>
  <Override PartName="/ppt/theme/theme104.xml" ContentType="application/vnd.openxmlformats-officedocument.theme+xml"/>
  <Override PartName="/ppt/theme/theme21.xml" ContentType="application/vnd.openxmlformats-officedocument.theme+xml"/>
  <Override PartName="/ppt/theme/theme172.xml" ContentType="application/vnd.openxmlformats-officedocument.theme+xml"/>
  <Override PartName="/ppt/theme/theme103.xml" ContentType="application/vnd.openxmlformats-officedocument.theme+xml"/>
  <Override PartName="/ppt/theme/theme20.xml" ContentType="application/vnd.openxmlformats-officedocument.theme+xml"/>
  <Override PartName="/ppt/theme/theme171.xml" ContentType="application/vnd.openxmlformats-officedocument.theme+xml"/>
  <Override PartName="/ppt/theme/theme102.xml" ContentType="application/vnd.openxmlformats-officedocument.theme+xml"/>
  <Override PartName="/ppt/theme/theme170.xml" ContentType="application/vnd.openxmlformats-officedocument.theme+xml"/>
  <Override PartName="/ppt/theme/theme101.xml" ContentType="application/vnd.openxmlformats-officedocument.theme+xml"/>
  <Override PartName="/ppt/theme/theme89.xml" ContentType="application/vnd.openxmlformats-officedocument.theme+xml"/>
  <Override PartName="/ppt/theme/theme88.xml" ContentType="application/vnd.openxmlformats-officedocument.theme+xml"/>
  <Override PartName="/ppt/theme/theme87.xml" ContentType="application/vnd.openxmlformats-officedocument.theme+xml"/>
  <Override PartName="/ppt/theme/theme19.xml" ContentType="application/vnd.openxmlformats-officedocument.theme+xml"/>
  <Override PartName="/ppt/theme/theme86.xml" ContentType="application/vnd.openxmlformats-officedocument.theme+xml"/>
  <Override PartName="/ppt/theme/theme18.xml" ContentType="application/vnd.openxmlformats-officedocument.theme+xml"/>
  <Override PartName="/ppt/theme/theme169.xml" ContentType="application/vnd.openxmlformats-officedocument.theme+xml"/>
  <Override PartName="/ppt/theme/theme85.xml" ContentType="application/vnd.openxmlformats-officedocument.theme+xml"/>
  <Override PartName="/ppt/theme/theme17.xml" ContentType="application/vnd.openxmlformats-officedocument.theme+xml"/>
  <Override PartName="/ppt/theme/theme168.xml" ContentType="application/vnd.openxmlformats-officedocument.theme+xml"/>
  <Override PartName="/ppt/theme/theme79.xml" ContentType="application/vnd.openxmlformats-officedocument.theme+xml"/>
  <Override PartName="/ppt/theme/theme78.xml" ContentType="application/vnd.openxmlformats-officedocument.theme+xml"/>
  <Override PartName="/ppt/theme/theme77.xml" ContentType="application/vnd.openxmlformats-officedocument.theme+xml"/>
  <Override PartName="/ppt/theme/theme76.xml" ContentType="application/vnd.openxmlformats-officedocument.theme+xml"/>
  <Override PartName="/ppt/theme/theme159.xml" ContentType="application/vnd.openxmlformats-officedocument.theme+xml"/>
  <Override PartName="/ppt/theme/theme75.xml" ContentType="application/vnd.openxmlformats-officedocument.theme+xml"/>
  <Override PartName="/ppt/theme/theme158.xml" ContentType="application/vnd.openxmlformats-officedocument.theme+xml"/>
  <Override PartName="/ppt/theme/theme74.xml" ContentType="application/vnd.openxmlformats-officedocument.theme+xml"/>
  <Override PartName="/ppt/theme/theme157.xml" ContentType="application/vnd.openxmlformats-officedocument.theme+xml"/>
  <Override PartName="/ppt/theme/theme73.xml" ContentType="application/vnd.openxmlformats-officedocument.theme+xml"/>
  <Override PartName="/ppt/theme/theme156.xml" ContentType="application/vnd.openxmlformats-officedocument.theme+xml"/>
  <Override PartName="/ppt/theme/theme72.xml" ContentType="application/vnd.openxmlformats-officedocument.theme+xml"/>
  <Override PartName="/ppt/theme/theme155.xml" ContentType="application/vnd.openxmlformats-officedocument.theme+xml"/>
  <Override PartName="/ppt/theme/theme71.xml" ContentType="application/vnd.openxmlformats-officedocument.theme+xml"/>
  <Override PartName="/ppt/theme/theme154.xml" ContentType="application/vnd.openxmlformats-officedocument.theme+xml"/>
  <Override PartName="/ppt/theme/theme70.xml" ContentType="application/vnd.openxmlformats-officedocument.theme+xml"/>
  <Override PartName="/ppt/theme/theme153.xml" ContentType="application/vnd.openxmlformats-officedocument.theme+xml"/>
  <Override PartName="/ppt/theme/theme69.xml" ContentType="application/vnd.openxmlformats-officedocument.theme+xml"/>
  <Override PartName="/ppt/theme/theme68.xml" ContentType="application/vnd.openxmlformats-officedocument.theme+xml"/>
  <Override PartName="/ppt/theme/theme67.xml" ContentType="application/vnd.openxmlformats-officedocument.theme+xml"/>
  <Override PartName="/ppt/theme/theme98.xml" ContentType="application/vnd.openxmlformats-officedocument.theme+xml"/>
  <Override PartName="/ppt/theme/theme8.xml" ContentType="application/vnd.openxmlformats-officedocument.theme+xml"/>
  <Override PartName="/ppt/theme/theme99.xml" ContentType="application/vnd.openxmlformats-officedocument.theme+xml"/>
  <Override PartName="/ppt/theme/theme160.xml" ContentType="application/vnd.openxmlformats-officedocument.them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161.xml" ContentType="application/vnd.openxmlformats-officedocument.theme+xml"/>
  <Override PartName="/ppt/theme/theme10.xml" ContentType="application/vnd.openxmlformats-officedocument.theme+xml"/>
  <Override PartName="/ppt/theme/theme198.xml" ContentType="application/vnd.openxmlformats-officedocument.theme+xml"/>
  <Override PartName="/ppt/theme/theme200.xml" ContentType="application/vnd.openxmlformats-officedocument.theme+xml"/>
  <Override PartName="/ppt/theme/theme47.xml" ContentType="application/vnd.openxmlformats-officedocument.theme+xml"/>
  <Override PartName="/ppt/theme/theme51.xml" ContentType="application/vnd.openxmlformats-officedocument.theme+xml"/>
  <Override PartName="/ppt/theme/theme134.xml" ContentType="application/vnd.openxmlformats-officedocument.theme+xml"/>
  <Override PartName="/ppt/theme/theme52.xml" ContentType="application/vnd.openxmlformats-officedocument.theme+xml"/>
  <Override PartName="/ppt/theme/theme135.xml" ContentType="application/vnd.openxmlformats-officedocument.theme+xml"/>
  <Override PartName="/ppt/theme/theme205.xml" ContentType="application/vnd.openxmlformats-officedocument.theme+xml"/>
  <Override PartName="/ppt/theme/theme150.xml" ContentType="application/vnd.openxmlformats-officedocument.theme+xml"/>
  <Override PartName="/ppt/theme/theme206.xml" ContentType="application/vnd.openxmlformats-officedocument.theme+xml"/>
  <Override PartName="/ppt/theme/theme13.xml" ContentType="application/vnd.openxmlformats-officedocument.theme+xml"/>
  <Override PartName="/ppt/theme/theme164.xml" ContentType="application/vnd.openxmlformats-officedocument.theme+xml"/>
  <Override PartName="/ppt/theme/theme81.xml" ContentType="application/vnd.openxmlformats-officedocument.theme+xml"/>
  <Override PartName="/ppt/theme/theme151.xml" ContentType="application/vnd.openxmlformats-officedocument.theme+xml"/>
  <Override PartName="/ppt/theme/theme188.xml" ContentType="application/vnd.openxmlformats-officedocument.theme+xml"/>
  <Override PartName="/ppt/theme/theme37.xml" ContentType="application/vnd.openxmlformats-officedocument.theme+xml"/>
  <Override PartName="/ppt/theme/theme207.xml" ContentType="application/vnd.openxmlformats-officedocument.theme+xml"/>
  <Override PartName="/ppt/theme/theme152.xml" ContentType="application/vnd.openxmlformats-officedocument.theme+xml"/>
  <Override PartName="/ppt/theme/theme189.xml" ContentType="application/vnd.openxmlformats-officedocument.theme+xml"/>
  <Override PartName="/ppt/theme/theme38.xml" ContentType="application/vnd.openxmlformats-officedocument.theme+xml"/>
  <Override PartName="/ppt/theme/theme208.xml" ContentType="application/vnd.openxmlformats-officedocument.theme+xml"/>
  <Override PartName="/ppt/theme/theme39.xml" ContentType="application/vnd.openxmlformats-officedocument.theme+xml"/>
  <Override PartName="/ppt/theme/theme100.xml" ContentType="application/vnd.openxmlformats-officedocument.theme+xml"/>
  <Override PartName="/ppt/theme/theme209.xml" ContentType="application/vnd.openxmlformats-officedocument.theme+xml"/>
  <Override PartName="/ppt/theme/theme203.xml" ContentType="application/vnd.openxmlformats-officedocument.theme+xml"/>
  <Override PartName="/ppt/theme/theme185.xml" ContentType="application/vnd.openxmlformats-officedocument.theme+xml"/>
  <Override PartName="/ppt/theme/theme117.xml" ContentType="application/vnd.openxmlformats-officedocument.theme+xml"/>
  <Override PartName="/ppt/theme/theme34.xml" ContentType="application/vnd.openxmlformats-officedocument.theme+xml"/>
  <Override PartName="/ppt/theme/theme204.xml" ContentType="application/vnd.openxmlformats-officedocument.theme+xml"/>
  <Override PartName="/ppt/theme/theme129.xml" ContentType="application/vnd.openxmlformats-officedocument.theme+xml"/>
  <Override PartName="/ppt/theme/theme197.xml" ContentType="application/vnd.openxmlformats-officedocument.theme+xml"/>
  <Override PartName="/ppt/theme/theme46.xml" ContentType="application/vnd.openxmlformats-officedocument.theme+xml"/>
  <Override PartName="/ppt/theme/theme50.xml" ContentType="application/vnd.openxmlformats-officedocument.theme+xml"/>
  <Override PartName="/ppt/theme/theme133.xml" ContentType="application/vnd.openxmlformats-officedocument.theme+xml"/>
  <Override PartName="/ppt/theme/theme216.xml" ContentType="application/vnd.openxmlformats-officedocument.theme+xml"/>
  <Override PartName="/ppt/theme/theme142.xml" ContentType="application/vnd.openxmlformats-officedocument.theme+xml"/>
  <Override PartName="/ppt/theme/theme141.xml" ContentType="application/vnd.openxmlformats-officedocument.theme+xml"/>
  <Override PartName="/ppt/theme/theme56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55.xml" ContentType="application/vnd.openxmlformats-officedocument.theme+xml"/>
  <Override PartName="/ppt/theme/theme138.xml" ContentType="application/vnd.openxmlformats-officedocument.theme+xml"/>
  <Override PartName="/ppt/theme/theme128.xml" ContentType="application/vnd.openxmlformats-officedocument.theme+xml"/>
  <Override PartName="/ppt/theme/theme196.xml" ContentType="application/vnd.openxmlformats-officedocument.theme+xml"/>
  <Override PartName="/ppt/theme/theme45.xml" ContentType="application/vnd.openxmlformats-officedocument.theme+xml"/>
  <Override PartName="/ppt/theme/theme215.xml" ContentType="application/vnd.openxmlformats-officedocument.theme+xml"/>
  <Override PartName="/ppt/theme/theme132.xml" ContentType="application/vnd.openxmlformats-officedocument.theme+xml"/>
  <Override PartName="/ppt/theme/theme214.xml" ContentType="application/vnd.openxmlformats-officedocument.theme+xml"/>
  <Override PartName="/ppt/theme/theme131.xml" ContentType="application/vnd.openxmlformats-officedocument.theme+xml"/>
  <Override PartName="/ppt/theme/theme213.xml" ContentType="application/vnd.openxmlformats-officedocument.theme+xml"/>
  <Override PartName="/ppt/theme/theme130.xml" ContentType="application/vnd.openxmlformats-officedocument.theme+xml"/>
  <Override PartName="/ppt/theme/theme54.xml" ContentType="application/vnd.openxmlformats-officedocument.theme+xml"/>
  <Override PartName="/ppt/theme/theme137.xml" ContentType="application/vnd.openxmlformats-officedocument.theme+xml"/>
  <Override PartName="/ppt/theme/theme53.xml" ContentType="application/vnd.openxmlformats-officedocument.theme+xml"/>
  <Override PartName="/ppt/theme/theme136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97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179.xml" ContentType="application/vnd.openxmlformats-officedocument.theme+xml"/>
  <Override PartName="/ppt/theme/theme96.xml" ContentType="application/vnd.openxmlformats-officedocument.theme+xml"/>
  <Override PartName="/ppt/theme/theme28.xml" ContentType="application/vnd.openxmlformats-officedocument.theme+xml"/>
  <Override PartName="/ppt/theme/theme202.xml" ContentType="application/vnd.openxmlformats-officedocument.theme+xml"/>
  <Override PartName="/ppt/theme/theme49.xml" ContentType="application/vnd.openxmlformats-officedocument.theme+xml"/>
  <Override PartName="/ppt/theme/theme110.xml" ContentType="application/vnd.openxmlformats-officedocument.theme+xml"/>
  <Override PartName="/ppt/theme/theme187.xml" ContentType="application/vnd.openxmlformats-officedocument.theme+xml"/>
  <Override PartName="/ppt/theme/theme36.xml" ContentType="application/vnd.openxmlformats-officedocument.theme+xml"/>
  <Override PartName="/ppt/theme/theme119.xml" ContentType="application/vnd.openxmlformats-officedocument.theme+xml"/>
  <Override PartName="/ppt/theme/theme2.xml" ContentType="application/vnd.openxmlformats-officedocument.theme+xml"/>
  <Override PartName="/ppt/theme/theme178.xml" ContentType="application/vnd.openxmlformats-officedocument.theme+xml"/>
  <Override PartName="/ppt/theme/theme95.xml" ContentType="application/vnd.openxmlformats-officedocument.theme+xml"/>
  <Override PartName="/ppt/theme/theme27.xml" ContentType="application/vnd.openxmlformats-officedocument.theme+xml"/>
  <Override PartName="/ppt/theme/theme199.xml" ContentType="application/vnd.openxmlformats-officedocument.theme+xml"/>
  <Override PartName="/ppt/theme/theme201.xml" ContentType="application/vnd.openxmlformats-officedocument.theme+xml"/>
  <Override PartName="/ppt/theme/theme48.xml" ContentType="application/vnd.openxmlformats-officedocument.theme+xml"/>
  <Override PartName="/ppt/theme/theme162.xml" ContentType="application/vnd.openxmlformats-officedocument.theme+xml"/>
  <Override PartName="/ppt/theme/theme11.xml" ContentType="application/vnd.openxmlformats-officedocument.theme+xml"/>
  <Override PartName="/ppt/theme/theme82.xml" ContentType="application/vnd.openxmlformats-officedocument.theme+xml"/>
  <Override PartName="/ppt/theme/theme165.xml" ContentType="application/vnd.openxmlformats-officedocument.theme+xml"/>
  <Override PartName="/ppt/theme/theme14.xml" ContentType="application/vnd.openxmlformats-officedocument.theme+xml"/>
  <Override PartName="/ppt/theme/theme118.xml" ContentType="application/vnd.openxmlformats-officedocument.theme+xml"/>
  <Override PartName="/ppt/theme/theme186.xml" ContentType="application/vnd.openxmlformats-officedocument.theme+xml"/>
  <Override PartName="/ppt/theme/theme35.xml" ContentType="application/vnd.openxmlformats-officedocument.theme+xml"/>
  <Override PartName="/ppt/theme/theme80.xml" ContentType="application/vnd.openxmlformats-officedocument.theme+xml"/>
  <Override PartName="/ppt/theme/theme12.xml" ContentType="application/vnd.openxmlformats-officedocument.theme+xml"/>
  <Override PartName="/ppt/theme/theme163.xml" ContentType="application/vnd.openxmlformats-officedocument.theme+xml"/>
  <Override PartName="/ppt/theme/theme166.xml" ContentType="application/vnd.openxmlformats-officedocument.theme+xml"/>
  <Override PartName="/ppt/theme/theme15.xml" ContentType="application/vnd.openxmlformats-officedocument.theme+xml"/>
  <Override PartName="/ppt/theme/theme83.xml" ContentType="application/vnd.openxmlformats-officedocument.theme+xml"/>
  <Override PartName="/ppt/theme/theme210.xml" ContentType="application/vnd.openxmlformats-officedocument.theme+xml"/>
  <Override PartName="/ppt/theme/theme57.xml" ContentType="application/vnd.openxmlformats-officedocument.theme+xml"/>
  <Override PartName="/ppt/theme/theme195.xml" ContentType="application/vnd.openxmlformats-officedocument.theme+xml"/>
  <Override PartName="/ppt/theme/theme44.xml" ContentType="application/vnd.openxmlformats-officedocument.theme+xml"/>
  <Override PartName="/ppt/theme/theme127.xml" ContentType="application/vnd.openxmlformats-officedocument.theme+xml"/>
  <Override PartName="/ppt/theme/theme16.xml" ContentType="application/vnd.openxmlformats-officedocument.theme+xml"/>
  <Override PartName="/ppt/theme/theme167.xml" ContentType="application/vnd.openxmlformats-officedocument.theme+xml"/>
  <Override PartName="/ppt/theme/theme84.xml" ContentType="application/vnd.openxmlformats-officedocument.theme+xml"/>
  <Override PartName="/ppt/theme/theme211.xml" ContentType="application/vnd.openxmlformats-officedocument.theme+xml"/>
  <Override PartName="/ppt/theme/theme58.xml" ContentType="application/vnd.openxmlformats-officedocument.theme+xml"/>
  <Override PartName="/ppt/theme/theme212.xml" ContentType="application/vnd.openxmlformats-officedocument.theme+xml"/>
  <Override PartName="/ppt/theme/theme59.xml" ContentType="application/vnd.openxmlformats-officedocument.theme+xml"/>
  <Override PartName="/ppt/theme/theme120.xml" ContentType="application/vnd.openxmlformats-officedocument.theme+xml"/>
  <Override PartName="/ppt/theme/theme60.xml" ContentType="application/vnd.openxmlformats-officedocument.theme+xml"/>
  <Override PartName="/ppt/theme/theme143.xml" ContentType="application/vnd.openxmlformats-officedocument.theme+xml"/>
  <Override PartName="/ppt/theme/theme61.xml" ContentType="application/vnd.openxmlformats-officedocument.theme+xml"/>
  <Override PartName="/ppt/theme/theme144.xml" ContentType="application/vnd.openxmlformats-officedocument.theme+xml"/>
  <Override PartName="/ppt/theme/theme62.xml" ContentType="application/vnd.openxmlformats-officedocument.theme+xml"/>
  <Override PartName="/ppt/theme/theme145.xml" ContentType="application/vnd.openxmlformats-officedocument.theme+xml"/>
  <Override PartName="/ppt/theme/theme63.xml" ContentType="application/vnd.openxmlformats-officedocument.theme+xml"/>
  <Override PartName="/ppt/theme/theme146.xml" ContentType="application/vnd.openxmlformats-officedocument.theme+xml"/>
  <Override PartName="/ppt/theme/theme64.xml" ContentType="application/vnd.openxmlformats-officedocument.theme+xml"/>
  <Override PartName="/ppt/theme/theme147.xml" ContentType="application/vnd.openxmlformats-officedocument.theme+xml"/>
  <Override PartName="/ppt/theme/theme65.xml" ContentType="application/vnd.openxmlformats-officedocument.theme+xml"/>
  <Override PartName="/ppt/theme/theme148.xml" ContentType="application/vnd.openxmlformats-officedocument.theme+xml"/>
  <Override PartName="/ppt/theme/theme66.xml" ContentType="application/vnd.openxmlformats-officedocument.theme+xml"/>
  <Override PartName="/ppt/theme/theme149.xml" ContentType="application/vnd.openxmlformats-officedocument.theme+xml"/>
  <Override PartName="/ppt/_rels/presentation.xml.rels" ContentType="application/vnd.openxmlformats-package.relationships+xml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3.png" ContentType="image/png"/>
  <Override PartName="/ppt/media/image12.png" ContentType="image/png"/>
  <Override PartName="/ppt/media/image8.png" ContentType="image/png"/>
  <Override PartName="/ppt/media/image18.png" ContentType="image/png"/>
  <Override PartName="/ppt/media/image9.png" ContentType="image/png"/>
  <Override PartName="/ppt/media/image4.png" ContentType="image/png"/>
  <Override PartName="/ppt/media/image13.png" ContentType="image/png"/>
  <Override PartName="/ppt/media/image6.png" ContentType="image/png"/>
  <Override PartName="/ppt/media/image15.png" ContentType="image/png"/>
  <Override PartName="/ppt/media/image22.jpeg" ContentType="image/jpeg"/>
  <Override PartName="/ppt/media/image5.png" ContentType="image/png"/>
  <Override PartName="/ppt/media/image14.png" ContentType="image/png"/>
  <Override PartName="/ppt/media/image26.jpeg" ContentType="image/jpeg"/>
  <Override PartName="/ppt/media/image19.png" ContentType="image/png"/>
  <Override PartName="/ppt/media/image17.png" ContentType="image/png"/>
  <Override PartName="/ppt/media/image20.jpeg" ContentType="image/jpeg"/>
  <Override PartName="/ppt/media/image21.jpeg" ContentType="image/jpeg"/>
  <Override PartName="/ppt/media/image23.png" ContentType="image/png"/>
  <Override PartName="/ppt/media/image24.jpeg" ContentType="image/jpeg"/>
  <Override PartName="/ppt/media/image29.jpeg" ContentType="image/jpeg"/>
  <Override PartName="/ppt/media/image28.png" ContentType="image/png"/>
  <Override PartName="/ppt/media/image30.png" ContentType="image/png"/>
  <Override PartName="/ppt/media/image25.jpeg" ContentType="image/jpeg"/>
  <Override PartName="/ppt/media/image27.jpeg" ContentType="image/jpeg"/>
  <Override PartName="/ppt/slideLayouts/_rels/slideLayout112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31.xml.rels" ContentType="application/vnd.openxmlformats-package.relationships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  <p:sldMasterId id="2147483968" r:id="rId162"/>
    <p:sldMasterId id="2147483970" r:id="rId163"/>
    <p:sldMasterId id="2147483972" r:id="rId164"/>
    <p:sldMasterId id="2147483974" r:id="rId165"/>
    <p:sldMasterId id="2147483976" r:id="rId166"/>
    <p:sldMasterId id="2147483978" r:id="rId167"/>
    <p:sldMasterId id="2147483980" r:id="rId168"/>
    <p:sldMasterId id="2147483982" r:id="rId169"/>
    <p:sldMasterId id="2147483984" r:id="rId170"/>
    <p:sldMasterId id="2147483986" r:id="rId171"/>
    <p:sldMasterId id="2147483988" r:id="rId172"/>
    <p:sldMasterId id="2147483990" r:id="rId173"/>
    <p:sldMasterId id="2147483992" r:id="rId174"/>
    <p:sldMasterId id="2147483994" r:id="rId175"/>
    <p:sldMasterId id="2147483996" r:id="rId176"/>
    <p:sldMasterId id="2147483998" r:id="rId177"/>
    <p:sldMasterId id="2147484000" r:id="rId178"/>
    <p:sldMasterId id="2147484002" r:id="rId179"/>
    <p:sldMasterId id="2147484004" r:id="rId180"/>
    <p:sldMasterId id="2147484006" r:id="rId181"/>
    <p:sldMasterId id="2147484008" r:id="rId182"/>
    <p:sldMasterId id="2147484010" r:id="rId183"/>
    <p:sldMasterId id="2147484012" r:id="rId184"/>
    <p:sldMasterId id="2147484014" r:id="rId185"/>
    <p:sldMasterId id="2147484016" r:id="rId186"/>
    <p:sldMasterId id="2147484018" r:id="rId187"/>
    <p:sldMasterId id="2147484020" r:id="rId188"/>
    <p:sldMasterId id="2147484022" r:id="rId189"/>
    <p:sldMasterId id="2147484024" r:id="rId190"/>
    <p:sldMasterId id="2147484026" r:id="rId191"/>
    <p:sldMasterId id="2147484028" r:id="rId192"/>
    <p:sldMasterId id="2147484030" r:id="rId193"/>
    <p:sldMasterId id="2147484032" r:id="rId194"/>
    <p:sldMasterId id="2147484034" r:id="rId195"/>
    <p:sldMasterId id="2147484036" r:id="rId196"/>
    <p:sldMasterId id="2147484038" r:id="rId197"/>
    <p:sldMasterId id="2147484040" r:id="rId198"/>
    <p:sldMasterId id="2147484042" r:id="rId199"/>
    <p:sldMasterId id="2147484044" r:id="rId200"/>
    <p:sldMasterId id="2147484046" r:id="rId201"/>
    <p:sldMasterId id="2147484048" r:id="rId202"/>
    <p:sldMasterId id="2147484050" r:id="rId203"/>
    <p:sldMasterId id="2147484052" r:id="rId204"/>
    <p:sldMasterId id="2147484054" r:id="rId205"/>
    <p:sldMasterId id="2147484056" r:id="rId206"/>
    <p:sldMasterId id="2147484058" r:id="rId207"/>
    <p:sldMasterId id="2147484060" r:id="rId208"/>
    <p:sldMasterId id="2147484062" r:id="rId209"/>
    <p:sldMasterId id="2147484064" r:id="rId210"/>
    <p:sldMasterId id="2147484066" r:id="rId211"/>
    <p:sldMasterId id="2147484068" r:id="rId212"/>
    <p:sldMasterId id="2147484070" r:id="rId213"/>
    <p:sldMasterId id="2147484072" r:id="rId214"/>
    <p:sldMasterId id="2147484074" r:id="rId215"/>
    <p:sldMasterId id="2147484076" r:id="rId216"/>
    <p:sldMasterId id="2147484078" r:id="rId217"/>
  </p:sldMasterIdLst>
  <p:sldIdLst>
    <p:sldId id="256" r:id="rId218"/>
    <p:sldId id="257" r:id="rId219"/>
    <p:sldId id="258" r:id="rId220"/>
    <p:sldId id="259" r:id="rId221"/>
    <p:sldId id="260" r:id="rId222"/>
    <p:sldId id="261" r:id="rId223"/>
    <p:sldId id="262" r:id="rId224"/>
    <p:sldId id="263" r:id="rId225"/>
    <p:sldId id="264" r:id="rId226"/>
    <p:sldId id="265" r:id="rId227"/>
    <p:sldId id="266" r:id="rId228"/>
    <p:sldId id="267" r:id="rId229"/>
    <p:sldId id="268" r:id="rId230"/>
    <p:sldId id="269" r:id="rId231"/>
    <p:sldId id="270" r:id="rId23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slideMaster" Target="slideMasters/slideMaster171.xml"/><Relationship Id="rId173" Type="http://schemas.openxmlformats.org/officeDocument/2006/relationships/slideMaster" Target="slideMasters/slideMaster172.xml"/><Relationship Id="rId174" Type="http://schemas.openxmlformats.org/officeDocument/2006/relationships/slideMaster" Target="slideMasters/slideMaster173.xml"/><Relationship Id="rId175" Type="http://schemas.openxmlformats.org/officeDocument/2006/relationships/slideMaster" Target="slideMasters/slideMaster174.xml"/><Relationship Id="rId176" Type="http://schemas.openxmlformats.org/officeDocument/2006/relationships/slideMaster" Target="slideMasters/slideMaster175.xml"/><Relationship Id="rId177" Type="http://schemas.openxmlformats.org/officeDocument/2006/relationships/slideMaster" Target="slideMasters/slideMaster176.xml"/><Relationship Id="rId178" Type="http://schemas.openxmlformats.org/officeDocument/2006/relationships/slideMaster" Target="slideMasters/slideMaster177.xml"/><Relationship Id="rId179" Type="http://schemas.openxmlformats.org/officeDocument/2006/relationships/slideMaster" Target="slideMasters/slideMaster178.xml"/><Relationship Id="rId180" Type="http://schemas.openxmlformats.org/officeDocument/2006/relationships/slideMaster" Target="slideMasters/slideMaster179.xml"/><Relationship Id="rId181" Type="http://schemas.openxmlformats.org/officeDocument/2006/relationships/slideMaster" Target="slideMasters/slideMaster180.xml"/><Relationship Id="rId182" Type="http://schemas.openxmlformats.org/officeDocument/2006/relationships/slideMaster" Target="slideMasters/slideMaster181.xml"/><Relationship Id="rId183" Type="http://schemas.openxmlformats.org/officeDocument/2006/relationships/slideMaster" Target="slideMasters/slideMaster182.xml"/><Relationship Id="rId184" Type="http://schemas.openxmlformats.org/officeDocument/2006/relationships/slideMaster" Target="slideMasters/slideMaster183.xml"/><Relationship Id="rId185" Type="http://schemas.openxmlformats.org/officeDocument/2006/relationships/slideMaster" Target="slideMasters/slideMaster184.xml"/><Relationship Id="rId186" Type="http://schemas.openxmlformats.org/officeDocument/2006/relationships/slideMaster" Target="slideMasters/slideMaster185.xml"/><Relationship Id="rId187" Type="http://schemas.openxmlformats.org/officeDocument/2006/relationships/slideMaster" Target="slideMasters/slideMaster186.xml"/><Relationship Id="rId188" Type="http://schemas.openxmlformats.org/officeDocument/2006/relationships/slideMaster" Target="slideMasters/slideMaster187.xml"/><Relationship Id="rId189" Type="http://schemas.openxmlformats.org/officeDocument/2006/relationships/slideMaster" Target="slideMasters/slideMaster188.xml"/><Relationship Id="rId190" Type="http://schemas.openxmlformats.org/officeDocument/2006/relationships/slideMaster" Target="slideMasters/slideMaster189.xml"/><Relationship Id="rId191" Type="http://schemas.openxmlformats.org/officeDocument/2006/relationships/slideMaster" Target="slideMasters/slideMaster190.xml"/><Relationship Id="rId192" Type="http://schemas.openxmlformats.org/officeDocument/2006/relationships/slideMaster" Target="slideMasters/slideMaster191.xml"/><Relationship Id="rId193" Type="http://schemas.openxmlformats.org/officeDocument/2006/relationships/slideMaster" Target="slideMasters/slideMaster192.xml"/><Relationship Id="rId194" Type="http://schemas.openxmlformats.org/officeDocument/2006/relationships/slideMaster" Target="slideMasters/slideMaster193.xml"/><Relationship Id="rId195" Type="http://schemas.openxmlformats.org/officeDocument/2006/relationships/slideMaster" Target="slideMasters/slideMaster194.xml"/><Relationship Id="rId196" Type="http://schemas.openxmlformats.org/officeDocument/2006/relationships/slideMaster" Target="slideMasters/slideMaster195.xml"/><Relationship Id="rId197" Type="http://schemas.openxmlformats.org/officeDocument/2006/relationships/slideMaster" Target="slideMasters/slideMaster196.xml"/><Relationship Id="rId198" Type="http://schemas.openxmlformats.org/officeDocument/2006/relationships/slideMaster" Target="slideMasters/slideMaster197.xml"/><Relationship Id="rId199" Type="http://schemas.openxmlformats.org/officeDocument/2006/relationships/slideMaster" Target="slideMasters/slideMaster198.xml"/><Relationship Id="rId200" Type="http://schemas.openxmlformats.org/officeDocument/2006/relationships/slideMaster" Target="slideMasters/slideMaster199.xml"/><Relationship Id="rId201" Type="http://schemas.openxmlformats.org/officeDocument/2006/relationships/slideMaster" Target="slideMasters/slideMaster200.xml"/><Relationship Id="rId202" Type="http://schemas.openxmlformats.org/officeDocument/2006/relationships/slideMaster" Target="slideMasters/slideMaster201.xml"/><Relationship Id="rId203" Type="http://schemas.openxmlformats.org/officeDocument/2006/relationships/slideMaster" Target="slideMasters/slideMaster202.xml"/><Relationship Id="rId204" Type="http://schemas.openxmlformats.org/officeDocument/2006/relationships/slideMaster" Target="slideMasters/slideMaster203.xml"/><Relationship Id="rId205" Type="http://schemas.openxmlformats.org/officeDocument/2006/relationships/slideMaster" Target="slideMasters/slideMaster204.xml"/><Relationship Id="rId206" Type="http://schemas.openxmlformats.org/officeDocument/2006/relationships/slideMaster" Target="slideMasters/slideMaster205.xml"/><Relationship Id="rId207" Type="http://schemas.openxmlformats.org/officeDocument/2006/relationships/slideMaster" Target="slideMasters/slideMaster206.xml"/><Relationship Id="rId208" Type="http://schemas.openxmlformats.org/officeDocument/2006/relationships/slideMaster" Target="slideMasters/slideMaster207.xml"/><Relationship Id="rId209" Type="http://schemas.openxmlformats.org/officeDocument/2006/relationships/slideMaster" Target="slideMasters/slideMaster208.xml"/><Relationship Id="rId210" Type="http://schemas.openxmlformats.org/officeDocument/2006/relationships/slideMaster" Target="slideMasters/slideMaster209.xml"/><Relationship Id="rId211" Type="http://schemas.openxmlformats.org/officeDocument/2006/relationships/slideMaster" Target="slideMasters/slideMaster210.xml"/><Relationship Id="rId212" Type="http://schemas.openxmlformats.org/officeDocument/2006/relationships/slideMaster" Target="slideMasters/slideMaster211.xml"/><Relationship Id="rId213" Type="http://schemas.openxmlformats.org/officeDocument/2006/relationships/slideMaster" Target="slideMasters/slideMaster212.xml"/><Relationship Id="rId214" Type="http://schemas.openxmlformats.org/officeDocument/2006/relationships/slideMaster" Target="slideMasters/slideMaster213.xml"/><Relationship Id="rId215" Type="http://schemas.openxmlformats.org/officeDocument/2006/relationships/slideMaster" Target="slideMasters/slideMaster214.xml"/><Relationship Id="rId216" Type="http://schemas.openxmlformats.org/officeDocument/2006/relationships/slideMaster" Target="slideMasters/slideMaster215.xml"/><Relationship Id="rId217" Type="http://schemas.openxmlformats.org/officeDocument/2006/relationships/slideMaster" Target="slideMasters/slideMaster216.xml"/><Relationship Id="rId218" Type="http://schemas.openxmlformats.org/officeDocument/2006/relationships/slide" Target="slides/slide1.xml"/><Relationship Id="rId219" Type="http://schemas.openxmlformats.org/officeDocument/2006/relationships/slide" Target="slides/slide2.xml"/><Relationship Id="rId220" Type="http://schemas.openxmlformats.org/officeDocument/2006/relationships/slide" Target="slides/slide3.xml"/><Relationship Id="rId221" Type="http://schemas.openxmlformats.org/officeDocument/2006/relationships/slide" Target="slides/slide4.xml"/><Relationship Id="rId222" Type="http://schemas.openxmlformats.org/officeDocument/2006/relationships/slide" Target="slides/slide5.xml"/><Relationship Id="rId223" Type="http://schemas.openxmlformats.org/officeDocument/2006/relationships/slide" Target="slides/slide6.xml"/><Relationship Id="rId224" Type="http://schemas.openxmlformats.org/officeDocument/2006/relationships/slide" Target="slides/slide7.xml"/><Relationship Id="rId225" Type="http://schemas.openxmlformats.org/officeDocument/2006/relationships/slide" Target="slides/slide8.xml"/><Relationship Id="rId226" Type="http://schemas.openxmlformats.org/officeDocument/2006/relationships/slide" Target="slides/slide9.xml"/><Relationship Id="rId227" Type="http://schemas.openxmlformats.org/officeDocument/2006/relationships/slide" Target="slides/slide10.xml"/><Relationship Id="rId228" Type="http://schemas.openxmlformats.org/officeDocument/2006/relationships/slide" Target="slides/slide11.xml"/><Relationship Id="rId229" Type="http://schemas.openxmlformats.org/officeDocument/2006/relationships/slide" Target="slides/slide12.xml"/><Relationship Id="rId230" Type="http://schemas.openxmlformats.org/officeDocument/2006/relationships/slide" Target="slides/slide13.xml"/><Relationship Id="rId231" Type="http://schemas.openxmlformats.org/officeDocument/2006/relationships/slide" Target="slides/slide14.xml"/><Relationship Id="rId232" Type="http://schemas.openxmlformats.org/officeDocument/2006/relationships/slide" Target="slides/slide15.xml"/><Relationship Id="rId2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1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3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4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8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0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1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2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3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4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5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7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8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9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0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1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2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3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4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5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6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8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0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1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2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3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4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5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6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7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9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0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1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2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4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5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6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AD4DE9-02CB-49BB-AA3C-FD35D2E735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5DF6A5C-958A-4661-A5D8-84833A53AE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9"/>
          </p:nvPr>
        </p:nvSpPr>
        <p:spPr/>
        <p:txBody>
          <a:bodyPr/>
          <a:p>
            <a:fld id="{AC59B0F9-5C53-4304-B82F-AC57896C0E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2"/>
          </p:nvPr>
        </p:nvSpPr>
        <p:spPr/>
        <p:txBody>
          <a:bodyPr/>
          <a:p>
            <a:fld id="{F0B89121-D885-4ACF-AA77-5FD7285742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5"/>
          </p:nvPr>
        </p:nvSpPr>
        <p:spPr/>
        <p:txBody>
          <a:bodyPr/>
          <a:p>
            <a:fld id="{8777E896-2A30-436E-8D21-C969E073FB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0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8"/>
          </p:nvPr>
        </p:nvSpPr>
        <p:spPr/>
        <p:txBody>
          <a:bodyPr/>
          <a:p>
            <a:fld id="{483D55F1-FEA3-4CAE-89FD-16F3BDED73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11"/>
          </p:nvPr>
        </p:nvSpPr>
        <p:spPr/>
        <p:txBody>
          <a:bodyPr/>
          <a:p>
            <a:fld id="{80F73F5C-419E-43E2-A12F-749B573A6E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4"/>
          </p:nvPr>
        </p:nvSpPr>
        <p:spPr/>
        <p:txBody>
          <a:bodyPr/>
          <a:p>
            <a:fld id="{E9FC36AC-6A67-439F-ACF0-D22436A6E7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17"/>
          </p:nvPr>
        </p:nvSpPr>
        <p:spPr/>
        <p:txBody>
          <a:bodyPr/>
          <a:p>
            <a:fld id="{4B2FC1FC-4DAD-4D97-85AD-79FE623486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0"/>
          </p:nvPr>
        </p:nvSpPr>
        <p:spPr/>
        <p:txBody>
          <a:bodyPr/>
          <a:p>
            <a:fld id="{2ACD1690-658E-49F2-9B21-62761FD3DE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3"/>
          </p:nvPr>
        </p:nvSpPr>
        <p:spPr/>
        <p:txBody>
          <a:bodyPr/>
          <a:p>
            <a:fld id="{FB7CDF80-DE3B-49BE-B3D8-781A78AB14B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6"/>
          </p:nvPr>
        </p:nvSpPr>
        <p:spPr/>
        <p:txBody>
          <a:bodyPr/>
          <a:p>
            <a:fld id="{A8B3C663-F0A1-45ED-93F0-D667881AFC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B5C9D63-3C9A-4DAA-B4E9-44B944D229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9"/>
          </p:nvPr>
        </p:nvSpPr>
        <p:spPr/>
        <p:txBody>
          <a:bodyPr/>
          <a:p>
            <a:fld id="{38EFFC29-492E-4D2A-BA56-693B5F303D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2"/>
          </p:nvPr>
        </p:nvSpPr>
        <p:spPr/>
        <p:txBody>
          <a:bodyPr/>
          <a:p>
            <a:fld id="{93A40EAA-D343-4668-A68F-19A837A03C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5"/>
          </p:nvPr>
        </p:nvSpPr>
        <p:spPr/>
        <p:txBody>
          <a:bodyPr/>
          <a:p>
            <a:fld id="{04CDE74F-F767-4393-9C00-088F93BD05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8"/>
          </p:nvPr>
        </p:nvSpPr>
        <p:spPr/>
        <p:txBody>
          <a:bodyPr/>
          <a:p>
            <a:fld id="{778DD5E5-73EE-4A63-928D-459810E080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41"/>
          </p:nvPr>
        </p:nvSpPr>
        <p:spPr/>
        <p:txBody>
          <a:bodyPr/>
          <a:p>
            <a:fld id="{410A3B22-CF7B-4B53-BB66-8EC3ACDB59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44"/>
          </p:nvPr>
        </p:nvSpPr>
        <p:spPr/>
        <p:txBody>
          <a:bodyPr/>
          <a:p>
            <a:fld id="{453D932B-A5AA-47CD-A08E-EE530733B1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47"/>
          </p:nvPr>
        </p:nvSpPr>
        <p:spPr/>
        <p:txBody>
          <a:bodyPr/>
          <a:p>
            <a:fld id="{B6C8D93E-115D-4A32-924C-D012D4B66D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0"/>
          </p:nvPr>
        </p:nvSpPr>
        <p:spPr/>
        <p:txBody>
          <a:bodyPr/>
          <a:p>
            <a:fld id="{8FBCD69F-C3F4-4A71-A968-FE34D3F18D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3"/>
          </p:nvPr>
        </p:nvSpPr>
        <p:spPr/>
        <p:txBody>
          <a:bodyPr/>
          <a:p>
            <a:fld id="{3C749993-39A8-4EDE-9F4C-E1941229CAB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6"/>
          </p:nvPr>
        </p:nvSpPr>
        <p:spPr/>
        <p:txBody>
          <a:bodyPr/>
          <a:p>
            <a:fld id="{3E7424B2-98CB-4F80-919D-820F83B2F0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A559699-9A62-4DFC-9398-587D7E0812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9"/>
          </p:nvPr>
        </p:nvSpPr>
        <p:spPr/>
        <p:txBody>
          <a:bodyPr/>
          <a:p>
            <a:fld id="{CC8806EB-68CF-4B8C-9C71-90EBC0A379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2"/>
          </p:nvPr>
        </p:nvSpPr>
        <p:spPr/>
        <p:txBody>
          <a:bodyPr/>
          <a:p>
            <a:fld id="{5BEA3D7C-B988-4A0E-9CDA-FB47E1BBCC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5"/>
          </p:nvPr>
        </p:nvSpPr>
        <p:spPr/>
        <p:txBody>
          <a:bodyPr/>
          <a:p>
            <a:fld id="{88EBE798-1BCE-485C-A59C-1D5F9AC753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8"/>
          </p:nvPr>
        </p:nvSpPr>
        <p:spPr/>
        <p:txBody>
          <a:bodyPr/>
          <a:p>
            <a:fld id="{50D2C439-D107-48D2-8D2B-DF95F578F4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71"/>
          </p:nvPr>
        </p:nvSpPr>
        <p:spPr/>
        <p:txBody>
          <a:bodyPr/>
          <a:p>
            <a:fld id="{21CFC586-5386-44E5-B828-B3F23CC822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74"/>
          </p:nvPr>
        </p:nvSpPr>
        <p:spPr/>
        <p:txBody>
          <a:bodyPr/>
          <a:p>
            <a:fld id="{A5BF4782-EBD2-45F7-99C3-AB2E8EC229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77"/>
          </p:nvPr>
        </p:nvSpPr>
        <p:spPr/>
        <p:txBody>
          <a:bodyPr/>
          <a:p>
            <a:fld id="{E3396202-69C6-46B9-A499-5FCC199DCE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0"/>
          </p:nvPr>
        </p:nvSpPr>
        <p:spPr/>
        <p:txBody>
          <a:bodyPr/>
          <a:p>
            <a:fld id="{C132986E-FDBF-4F1C-A376-7CDD929812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8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3"/>
          </p:nvPr>
        </p:nvSpPr>
        <p:spPr/>
        <p:txBody>
          <a:bodyPr/>
          <a:p>
            <a:fld id="{48586ABE-9A2E-4739-9B27-6F2DA66B0C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8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6"/>
          </p:nvPr>
        </p:nvSpPr>
        <p:spPr/>
        <p:txBody>
          <a:bodyPr/>
          <a:p>
            <a:fld id="{EE3A49D6-EEC5-47B0-A4BA-1E856D5012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8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790DB400-132A-4F67-8FA9-3834E51DC4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9"/>
          </p:nvPr>
        </p:nvSpPr>
        <p:spPr/>
        <p:txBody>
          <a:bodyPr/>
          <a:p>
            <a:fld id="{24E6A3CD-C561-4863-BCDF-82836858C1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2"/>
          </p:nvPr>
        </p:nvSpPr>
        <p:spPr/>
        <p:txBody>
          <a:bodyPr/>
          <a:p>
            <a:fld id="{85F42844-3EA9-46DC-BE8F-241D57B07A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5"/>
          </p:nvPr>
        </p:nvSpPr>
        <p:spPr/>
        <p:txBody>
          <a:bodyPr/>
          <a:p>
            <a:fld id="{D68C5511-C307-4777-93F3-FA2AD98919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8"/>
          </p:nvPr>
        </p:nvSpPr>
        <p:spPr/>
        <p:txBody>
          <a:bodyPr/>
          <a:p>
            <a:fld id="{49FFECE6-E1D1-4E7C-B3D8-ECA1748D3E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01"/>
          </p:nvPr>
        </p:nvSpPr>
        <p:spPr/>
        <p:txBody>
          <a:bodyPr/>
          <a:p>
            <a:fld id="{0F3171E8-953D-45EA-865D-A92315A481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04"/>
          </p:nvPr>
        </p:nvSpPr>
        <p:spPr/>
        <p:txBody>
          <a:bodyPr/>
          <a:p>
            <a:fld id="{EDA155DF-9660-45B4-A616-C4CA0992995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0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7"/>
          </p:nvPr>
        </p:nvSpPr>
        <p:spPr/>
        <p:txBody>
          <a:bodyPr/>
          <a:p>
            <a:fld id="{AEA33E6B-1B56-42DA-AE1B-8B7D3F712A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0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0"/>
          </p:nvPr>
        </p:nvSpPr>
        <p:spPr/>
        <p:txBody>
          <a:bodyPr/>
          <a:p>
            <a:fld id="{DFD9C51A-6900-4BAD-A4F1-26107AB5B9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1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3"/>
          </p:nvPr>
        </p:nvSpPr>
        <p:spPr/>
        <p:txBody>
          <a:bodyPr/>
          <a:p>
            <a:fld id="{1433EF94-EBD1-4B51-9356-A29ABA56C7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1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6"/>
          </p:nvPr>
        </p:nvSpPr>
        <p:spPr/>
        <p:txBody>
          <a:bodyPr/>
          <a:p>
            <a:fld id="{5EC0DE9B-09B0-4D8A-9B25-CE66C624F8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A157F8A-7355-4428-873F-C0EE5D5730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9"/>
          </p:nvPr>
        </p:nvSpPr>
        <p:spPr/>
        <p:txBody>
          <a:bodyPr/>
          <a:p>
            <a:fld id="{D96F71BA-69F5-49DB-819C-4D417225D9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2"/>
          </p:nvPr>
        </p:nvSpPr>
        <p:spPr/>
        <p:txBody>
          <a:bodyPr/>
          <a:p>
            <a:fld id="{B6C5F991-2EF8-4718-BCAB-0E93CAEA83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5"/>
          </p:nvPr>
        </p:nvSpPr>
        <p:spPr/>
        <p:txBody>
          <a:bodyPr/>
          <a:p>
            <a:fld id="{FCE6ACE7-1A26-40A6-A696-7C232E0489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8"/>
          </p:nvPr>
        </p:nvSpPr>
        <p:spPr/>
        <p:txBody>
          <a:bodyPr/>
          <a:p>
            <a:fld id="{27C92440-CDA5-4609-91E6-FD5733DDFA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31"/>
          </p:nvPr>
        </p:nvSpPr>
        <p:spPr/>
        <p:txBody>
          <a:bodyPr/>
          <a:p>
            <a:fld id="{0DD7EC88-3F66-4352-9BB2-71C3C4EB35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34"/>
          </p:nvPr>
        </p:nvSpPr>
        <p:spPr/>
        <p:txBody>
          <a:bodyPr/>
          <a:p>
            <a:fld id="{55A17459-B107-42CF-9E96-B7D91CF2D6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37"/>
          </p:nvPr>
        </p:nvSpPr>
        <p:spPr/>
        <p:txBody>
          <a:bodyPr/>
          <a:p>
            <a:fld id="{43293799-FC42-4359-BB8D-5E948773FD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0"/>
          </p:nvPr>
        </p:nvSpPr>
        <p:spPr/>
        <p:txBody>
          <a:bodyPr/>
          <a:p>
            <a:fld id="{87831540-7FAC-4584-B285-EA9D80BC68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4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3"/>
          </p:nvPr>
        </p:nvSpPr>
        <p:spPr/>
        <p:txBody>
          <a:bodyPr/>
          <a:p>
            <a:fld id="{60C65896-3FC6-41E0-85AB-87B0B59B5F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4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6"/>
          </p:nvPr>
        </p:nvSpPr>
        <p:spPr/>
        <p:txBody>
          <a:bodyPr/>
          <a:p>
            <a:fld id="{E8704440-103D-44D3-A4AB-216CBA3714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4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2B61436F-5A3C-4E34-8AA6-D3E8F0B4C3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9"/>
          </p:nvPr>
        </p:nvSpPr>
        <p:spPr/>
        <p:txBody>
          <a:bodyPr/>
          <a:p>
            <a:fld id="{1245F2BC-CCCD-4260-946A-3678CA579C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2"/>
          </p:nvPr>
        </p:nvSpPr>
        <p:spPr/>
        <p:txBody>
          <a:bodyPr/>
          <a:p>
            <a:fld id="{B0F8B04D-2A17-4C2F-B3F7-7C15038063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5"/>
          </p:nvPr>
        </p:nvSpPr>
        <p:spPr/>
        <p:txBody>
          <a:bodyPr/>
          <a:p>
            <a:fld id="{082C8F73-D98B-4EF7-AFD1-517A0EC679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8"/>
          </p:nvPr>
        </p:nvSpPr>
        <p:spPr/>
        <p:txBody>
          <a:bodyPr/>
          <a:p>
            <a:fld id="{586ECF72-4027-428E-8534-82757B4065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61"/>
          </p:nvPr>
        </p:nvSpPr>
        <p:spPr/>
        <p:txBody>
          <a:bodyPr/>
          <a:p>
            <a:fld id="{33B115A9-B088-4507-A613-F7192FBC03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64"/>
          </p:nvPr>
        </p:nvSpPr>
        <p:spPr/>
        <p:txBody>
          <a:bodyPr/>
          <a:p>
            <a:fld id="{0B1A1B1A-6D95-494D-97CF-A8FDB89CB8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67"/>
          </p:nvPr>
        </p:nvSpPr>
        <p:spPr/>
        <p:txBody>
          <a:bodyPr/>
          <a:p>
            <a:fld id="{35A53415-FE61-41E2-9EF8-D4FCF65934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0"/>
          </p:nvPr>
        </p:nvSpPr>
        <p:spPr/>
        <p:txBody>
          <a:bodyPr/>
          <a:p>
            <a:fld id="{BDF8D745-7E21-441C-89CD-BF171FAD05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7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3"/>
          </p:nvPr>
        </p:nvSpPr>
        <p:spPr/>
        <p:txBody>
          <a:bodyPr/>
          <a:p>
            <a:fld id="{B955D5E3-1981-47A5-A57C-66BAC06FFE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7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76"/>
          </p:nvPr>
        </p:nvSpPr>
        <p:spPr/>
        <p:txBody>
          <a:bodyPr/>
          <a:p>
            <a:fld id="{BFC36813-0071-4BC9-89A3-9026FE4C10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7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6DF35A36-5941-4CC6-AA25-05384E573D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9"/>
          </p:nvPr>
        </p:nvSpPr>
        <p:spPr/>
        <p:txBody>
          <a:bodyPr/>
          <a:p>
            <a:fld id="{6C5B89B4-B0B9-4D2D-823E-3EE8322D15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8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2"/>
          </p:nvPr>
        </p:nvSpPr>
        <p:spPr/>
        <p:txBody>
          <a:bodyPr/>
          <a:p>
            <a:fld id="{25AE6C08-45D9-4E5E-9869-DD6FE52233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5"/>
          </p:nvPr>
        </p:nvSpPr>
        <p:spPr/>
        <p:txBody>
          <a:bodyPr/>
          <a:p>
            <a:fld id="{476587DD-6736-4DA8-9843-633485C0EC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88"/>
          </p:nvPr>
        </p:nvSpPr>
        <p:spPr/>
        <p:txBody>
          <a:bodyPr/>
          <a:p>
            <a:fld id="{C8AE775F-781C-44A7-A9A6-39035119C1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91"/>
          </p:nvPr>
        </p:nvSpPr>
        <p:spPr/>
        <p:txBody>
          <a:bodyPr/>
          <a:p>
            <a:fld id="{2E53855D-B772-4A46-94A5-65034FC49B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9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94"/>
          </p:nvPr>
        </p:nvSpPr>
        <p:spPr/>
        <p:txBody>
          <a:bodyPr/>
          <a:p>
            <a:fld id="{B5EF6D86-BA5F-4ECB-B636-BB42F1491C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97"/>
          </p:nvPr>
        </p:nvSpPr>
        <p:spPr/>
        <p:txBody>
          <a:bodyPr/>
          <a:p>
            <a:fld id="{C31FB764-BE8B-487E-A363-8EA73CBE29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0"/>
          </p:nvPr>
        </p:nvSpPr>
        <p:spPr/>
        <p:txBody>
          <a:bodyPr/>
          <a:p>
            <a:fld id="{35C94A21-E215-4984-92B5-75FCBCE1AD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0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3"/>
          </p:nvPr>
        </p:nvSpPr>
        <p:spPr/>
        <p:txBody>
          <a:bodyPr/>
          <a:p>
            <a:fld id="{02BF31CD-95B2-45D2-96E1-042ED363E4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0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6"/>
          </p:nvPr>
        </p:nvSpPr>
        <p:spPr/>
        <p:txBody>
          <a:bodyPr/>
          <a:p>
            <a:fld id="{25C2D6E0-E3C8-4AD0-ADC7-61D8F03683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0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DA219C86-D55F-4F99-989B-70AEF60B16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9"/>
          </p:nvPr>
        </p:nvSpPr>
        <p:spPr/>
        <p:txBody>
          <a:bodyPr/>
          <a:p>
            <a:fld id="{E23FD68E-16AD-4FFA-86CF-28DF38F575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12"/>
          </p:nvPr>
        </p:nvSpPr>
        <p:spPr/>
        <p:txBody>
          <a:bodyPr/>
          <a:p>
            <a:fld id="{1ADEEB8F-CC69-4A7C-A3BB-77F9FF3098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5"/>
          </p:nvPr>
        </p:nvSpPr>
        <p:spPr/>
        <p:txBody>
          <a:bodyPr/>
          <a:p>
            <a:fld id="{24FD3378-12A9-4DFD-97E1-973F490DD7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8"/>
          </p:nvPr>
        </p:nvSpPr>
        <p:spPr/>
        <p:txBody>
          <a:bodyPr/>
          <a:p>
            <a:fld id="{703C743C-5635-4E70-8E92-F99B9E3F65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21"/>
          </p:nvPr>
        </p:nvSpPr>
        <p:spPr/>
        <p:txBody>
          <a:bodyPr/>
          <a:p>
            <a:fld id="{8AFEA9DF-E620-4746-94B0-B0616D7609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24"/>
          </p:nvPr>
        </p:nvSpPr>
        <p:spPr/>
        <p:txBody>
          <a:bodyPr/>
          <a:p>
            <a:fld id="{25EA825E-30B7-42E1-B2D4-184E539274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27"/>
          </p:nvPr>
        </p:nvSpPr>
        <p:spPr/>
        <p:txBody>
          <a:bodyPr/>
          <a:p>
            <a:fld id="{0B9AD4C7-017A-405E-ACB1-B3265FEECC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0"/>
          </p:nvPr>
        </p:nvSpPr>
        <p:spPr/>
        <p:txBody>
          <a:bodyPr/>
          <a:p>
            <a:fld id="{CF37E8E9-291D-4BB6-89B3-8E2D6AB5CB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3"/>
          </p:nvPr>
        </p:nvSpPr>
        <p:spPr/>
        <p:txBody>
          <a:bodyPr/>
          <a:p>
            <a:fld id="{1747B5AA-1233-4508-A5A6-F58C63ECC7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6"/>
          </p:nvPr>
        </p:nvSpPr>
        <p:spPr/>
        <p:txBody>
          <a:bodyPr/>
          <a:p>
            <a:fld id="{0C32EF15-E482-47F7-947A-4CCF1626BC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425FD852-DD70-40A5-9F95-78A186E2FC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9"/>
          </p:nvPr>
        </p:nvSpPr>
        <p:spPr/>
        <p:txBody>
          <a:bodyPr/>
          <a:p>
            <a:fld id="{A884FE6E-0163-4C9A-BCA5-D5FC5B3B72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2"/>
          </p:nvPr>
        </p:nvSpPr>
        <p:spPr/>
        <p:txBody>
          <a:bodyPr/>
          <a:p>
            <a:fld id="{A53CEDCE-22A5-4C2F-B259-9B312D43D32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45"/>
          </p:nvPr>
        </p:nvSpPr>
        <p:spPr/>
        <p:txBody>
          <a:bodyPr/>
          <a:p>
            <a:fld id="{4D8F8129-4F9F-4164-B696-E46003FC45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48"/>
          </p:nvPr>
        </p:nvSpPr>
        <p:spPr/>
        <p:txBody>
          <a:bodyPr/>
          <a:p>
            <a:fld id="{47FD9C64-2830-4856-A243-531FD44A7C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51"/>
          </p:nvPr>
        </p:nvSpPr>
        <p:spPr/>
        <p:txBody>
          <a:bodyPr/>
          <a:p>
            <a:fld id="{FEA26DA5-E0D0-4A35-BD4F-7F9D002E6A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54"/>
          </p:nvPr>
        </p:nvSpPr>
        <p:spPr/>
        <p:txBody>
          <a:bodyPr/>
          <a:p>
            <a:fld id="{BA2E5BAA-6CC0-4903-A17E-3678AA967E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57"/>
          </p:nvPr>
        </p:nvSpPr>
        <p:spPr/>
        <p:txBody>
          <a:bodyPr/>
          <a:p>
            <a:fld id="{A0600115-589E-455D-B132-098168F875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0"/>
          </p:nvPr>
        </p:nvSpPr>
        <p:spPr/>
        <p:txBody>
          <a:bodyPr/>
          <a:p>
            <a:fld id="{BE0DEEF8-2551-493F-99BC-6595708E66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6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3"/>
          </p:nvPr>
        </p:nvSpPr>
        <p:spPr/>
        <p:txBody>
          <a:bodyPr/>
          <a:p>
            <a:fld id="{C0E624E8-BA77-48FB-A7ED-C43228AB7C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6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6"/>
          </p:nvPr>
        </p:nvSpPr>
        <p:spPr/>
        <p:txBody>
          <a:bodyPr/>
          <a:p>
            <a:fld id="{90B0EDAE-9FA0-4EDE-BA87-2F09A5EE41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6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DDAAEE39-7540-451B-A6EE-831B0A5FCC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69"/>
          </p:nvPr>
        </p:nvSpPr>
        <p:spPr/>
        <p:txBody>
          <a:bodyPr/>
          <a:p>
            <a:fld id="{E80A3758-5EA2-48D8-A40A-EB36ABCB4B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7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2"/>
          </p:nvPr>
        </p:nvSpPr>
        <p:spPr/>
        <p:txBody>
          <a:bodyPr/>
          <a:p>
            <a:fld id="{589DF298-58D0-46B9-BD11-6A00CAAB24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7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5"/>
          </p:nvPr>
        </p:nvSpPr>
        <p:spPr/>
        <p:txBody>
          <a:bodyPr/>
          <a:p>
            <a:fld id="{E9A8389A-00B7-4807-90C4-3C95CF894E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7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8"/>
          </p:nvPr>
        </p:nvSpPr>
        <p:spPr/>
        <p:txBody>
          <a:bodyPr/>
          <a:p>
            <a:fld id="{EBC44B6A-568D-47CE-894F-D1E5A235FD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81"/>
          </p:nvPr>
        </p:nvSpPr>
        <p:spPr/>
        <p:txBody>
          <a:bodyPr/>
          <a:p>
            <a:fld id="{A45788BD-D348-4A21-A3A9-6273C6A927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8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84"/>
          </p:nvPr>
        </p:nvSpPr>
        <p:spPr/>
        <p:txBody>
          <a:bodyPr/>
          <a:p>
            <a:fld id="{874DEFC8-1493-400C-BB93-E00BB83A92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8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87"/>
          </p:nvPr>
        </p:nvSpPr>
        <p:spPr/>
        <p:txBody>
          <a:bodyPr/>
          <a:p>
            <a:fld id="{6C9BCBC7-A53C-4A95-93A1-1B0A1FBB32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8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0"/>
          </p:nvPr>
        </p:nvSpPr>
        <p:spPr/>
        <p:txBody>
          <a:bodyPr/>
          <a:p>
            <a:fld id="{D407FAEE-E4D9-4017-9E9C-C533969CC7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9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3"/>
          </p:nvPr>
        </p:nvSpPr>
        <p:spPr/>
        <p:txBody>
          <a:bodyPr/>
          <a:p>
            <a:fld id="{8328179D-DCA2-47A0-81B0-D639C7966B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9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6"/>
          </p:nvPr>
        </p:nvSpPr>
        <p:spPr/>
        <p:txBody>
          <a:bodyPr/>
          <a:p>
            <a:fld id="{FC78D7C3-79FC-44F3-956D-42CC65E9C7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9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E347B1-6F03-4BBD-9EBF-521D676BED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19DAC6DA-26D3-45C3-B8A0-092C13B84C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9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9"/>
          </p:nvPr>
        </p:nvSpPr>
        <p:spPr/>
        <p:txBody>
          <a:bodyPr/>
          <a:p>
            <a:fld id="{D7A103D3-3C08-4241-AED9-A4CC914C75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0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2"/>
          </p:nvPr>
        </p:nvSpPr>
        <p:spPr/>
        <p:txBody>
          <a:bodyPr/>
          <a:p>
            <a:fld id="{F06F34BA-4BDD-4939-A390-635E7969CD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0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5"/>
          </p:nvPr>
        </p:nvSpPr>
        <p:spPr/>
        <p:txBody>
          <a:bodyPr/>
          <a:p>
            <a:fld id="{79935B19-E35E-47F6-8065-0FF3180109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0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0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08"/>
          </p:nvPr>
        </p:nvSpPr>
        <p:spPr/>
        <p:txBody>
          <a:bodyPr/>
          <a:p>
            <a:fld id="{A41FE5C1-03A2-4460-8287-B8733428AE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0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11"/>
          </p:nvPr>
        </p:nvSpPr>
        <p:spPr/>
        <p:txBody>
          <a:bodyPr/>
          <a:p>
            <a:fld id="{6E396DF6-C315-4604-9CE5-DC27D6D1E2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14"/>
          </p:nvPr>
        </p:nvSpPr>
        <p:spPr/>
        <p:txBody>
          <a:bodyPr/>
          <a:p>
            <a:fld id="{9795A29A-D3B1-49DE-90EC-A5C719BEDF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17"/>
          </p:nvPr>
        </p:nvSpPr>
        <p:spPr/>
        <p:txBody>
          <a:bodyPr/>
          <a:p>
            <a:fld id="{E94BD016-ABAD-469F-A90E-1DEF8B44D7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8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20"/>
          </p:nvPr>
        </p:nvSpPr>
        <p:spPr/>
        <p:txBody>
          <a:bodyPr/>
          <a:p>
            <a:fld id="{0983E4A2-AC74-4F8C-B8CC-D2A84D05BCC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3"/>
          </p:nvPr>
        </p:nvSpPr>
        <p:spPr/>
        <p:txBody>
          <a:bodyPr/>
          <a:p>
            <a:fld id="{215744A7-3E58-495E-9F2F-B702633B70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26"/>
          </p:nvPr>
        </p:nvSpPr>
        <p:spPr/>
        <p:txBody>
          <a:bodyPr/>
          <a:p>
            <a:fld id="{F2B26F0F-30DE-47E6-B781-8A6AC0BFCD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9F1B713D-351C-4267-8742-13D3190BC3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29"/>
          </p:nvPr>
        </p:nvSpPr>
        <p:spPr/>
        <p:txBody>
          <a:bodyPr/>
          <a:p>
            <a:fld id="{1AED0D5B-E3E8-4F9C-8124-007725A7AA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32"/>
          </p:nvPr>
        </p:nvSpPr>
        <p:spPr/>
        <p:txBody>
          <a:bodyPr/>
          <a:p>
            <a:fld id="{42BCB983-F9E0-4E4E-A609-9808BCEFC0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35"/>
          </p:nvPr>
        </p:nvSpPr>
        <p:spPr/>
        <p:txBody>
          <a:bodyPr/>
          <a:p>
            <a:fld id="{9E13A394-3A65-4A36-96D9-86F1A9194F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38"/>
          </p:nvPr>
        </p:nvSpPr>
        <p:spPr/>
        <p:txBody>
          <a:bodyPr/>
          <a:p>
            <a:fld id="{E086E73D-216E-4493-943F-2761F5A241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41"/>
          </p:nvPr>
        </p:nvSpPr>
        <p:spPr/>
        <p:txBody>
          <a:bodyPr/>
          <a:p>
            <a:fld id="{B84455BE-49DD-4394-8898-8FDFBB8184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44"/>
          </p:nvPr>
        </p:nvSpPr>
        <p:spPr/>
        <p:txBody>
          <a:bodyPr/>
          <a:p>
            <a:fld id="{FADFC327-6097-4A85-8593-D1B3EEB789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47"/>
          </p:nvPr>
        </p:nvSpPr>
        <p:spPr/>
        <p:txBody>
          <a:bodyPr/>
          <a:p>
            <a:fld id="{F75301D9-29A4-47AE-BBA1-2F8472376A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925F3035-F66A-4A6B-BB03-66EE9DA10F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F48B6F74-B2EF-4982-ACBA-2475AF6C84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AA6D9897-CF0C-4EC0-95EE-F7CB06A863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663DAA05-6EE7-4796-B748-3CDB2C0B00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1FC80588-947E-4512-8FDE-6A68754484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6AE035B8-8112-4DA2-BFC0-91AB5A51EC6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8BF8CB6E-CA5A-4FF6-996F-996942BD2F0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970ED28D-5FD9-4F8F-9E70-018F22BD13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4323B0-9DB1-4536-AFA2-F394C889ABF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E587DF7F-2C9A-4F31-9860-4266875F52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1037F7E5-5809-4A34-B4DF-99262FD925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B9052AB5-C624-4600-A282-C3D01C4DF4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A6A1F24C-CDC2-44C3-A9F1-75FD143BE7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C8DC4FCA-E825-4C04-AA72-61D60A1BE0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9BDDED65-AC01-461F-B2D9-335F6EE603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58A1F021-EFB5-4CA5-B3B9-53954FB2FB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0"/>
          </p:nvPr>
        </p:nvSpPr>
        <p:spPr/>
        <p:txBody>
          <a:bodyPr/>
          <a:p>
            <a:fld id="{0D66E5B3-E6A5-4F12-98A2-835DA37588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3"/>
          </p:nvPr>
        </p:nvSpPr>
        <p:spPr/>
        <p:txBody>
          <a:bodyPr/>
          <a:p>
            <a:fld id="{872B55A2-80D5-4239-84EE-99FC8EE78B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6"/>
          </p:nvPr>
        </p:nvSpPr>
        <p:spPr/>
        <p:txBody>
          <a:bodyPr/>
          <a:p>
            <a:fld id="{F4691026-EC68-4947-B1C6-3BE2527AE9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F0C66B4-CE85-46BC-84A5-C38D94BD12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p>
            <a:fld id="{F125CD40-E80A-4DF0-9C46-2CC018AEE7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2"/>
          </p:nvPr>
        </p:nvSpPr>
        <p:spPr/>
        <p:txBody>
          <a:bodyPr/>
          <a:p>
            <a:fld id="{89B4DDE7-CC6B-48FA-A0B5-281F305272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5"/>
          </p:nvPr>
        </p:nvSpPr>
        <p:spPr/>
        <p:txBody>
          <a:bodyPr/>
          <a:p>
            <a:fld id="{D4256EA4-80E9-4F83-A668-9BCD7044A9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8"/>
          </p:nvPr>
        </p:nvSpPr>
        <p:spPr/>
        <p:txBody>
          <a:bodyPr/>
          <a:p>
            <a:fld id="{C8B99D71-CC64-43F6-995C-2C05655652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1"/>
          </p:nvPr>
        </p:nvSpPr>
        <p:spPr/>
        <p:txBody>
          <a:bodyPr/>
          <a:p>
            <a:fld id="{75DA1F28-E494-470B-9C47-463B711F01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4"/>
          </p:nvPr>
        </p:nvSpPr>
        <p:spPr/>
        <p:txBody>
          <a:bodyPr/>
          <a:p>
            <a:fld id="{82336CB4-467F-45DF-950B-EEEBB6EE1F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7"/>
          </p:nvPr>
        </p:nvSpPr>
        <p:spPr/>
        <p:txBody>
          <a:bodyPr/>
          <a:p>
            <a:fld id="{5D446F26-EFC6-439B-822F-C619F2C61D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0"/>
          </p:nvPr>
        </p:nvSpPr>
        <p:spPr/>
        <p:txBody>
          <a:bodyPr/>
          <a:p>
            <a:fld id="{9BBD3E2C-6B25-44F9-B5F3-52A1323454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3"/>
          </p:nvPr>
        </p:nvSpPr>
        <p:spPr/>
        <p:txBody>
          <a:bodyPr/>
          <a:p>
            <a:fld id="{5D4ECDE6-425F-46CF-B7B1-517E2D9A98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6"/>
          </p:nvPr>
        </p:nvSpPr>
        <p:spPr/>
        <p:txBody>
          <a:bodyPr/>
          <a:p>
            <a:fld id="{0531CA91-DAC3-4D5A-8B40-8163EE7D7C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732272B-F11E-4D96-AE95-19FC838F0C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9"/>
          </p:nvPr>
        </p:nvSpPr>
        <p:spPr/>
        <p:txBody>
          <a:bodyPr/>
          <a:p>
            <a:fld id="{DD90FFE8-228F-4275-922B-904A3297F6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2"/>
          </p:nvPr>
        </p:nvSpPr>
        <p:spPr/>
        <p:txBody>
          <a:bodyPr/>
          <a:p>
            <a:fld id="{4D57991F-F5C0-4C97-B72C-052F12D6E7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5"/>
          </p:nvPr>
        </p:nvSpPr>
        <p:spPr/>
        <p:txBody>
          <a:bodyPr/>
          <a:p>
            <a:fld id="{874E1D89-0C4F-4D1E-924B-7A15090624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8"/>
          </p:nvPr>
        </p:nvSpPr>
        <p:spPr/>
        <p:txBody>
          <a:bodyPr/>
          <a:p>
            <a:fld id="{92B8C931-E789-4221-91EF-B790FBEAF0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1"/>
          </p:nvPr>
        </p:nvSpPr>
        <p:spPr/>
        <p:txBody>
          <a:bodyPr/>
          <a:p>
            <a:fld id="{69C2CAF1-B667-4685-9D98-57352957BD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4"/>
          </p:nvPr>
        </p:nvSpPr>
        <p:spPr/>
        <p:txBody>
          <a:bodyPr/>
          <a:p>
            <a:fld id="{8F7FF7E1-E787-4B04-BAD1-0B1C80060F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7"/>
          </p:nvPr>
        </p:nvSpPr>
        <p:spPr/>
        <p:txBody>
          <a:bodyPr/>
          <a:p>
            <a:fld id="{18F61C1F-3368-4297-9C9C-6DCC89321F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0"/>
          </p:nvPr>
        </p:nvSpPr>
        <p:spPr/>
        <p:txBody>
          <a:bodyPr/>
          <a:p>
            <a:fld id="{1F00EEE4-2F65-4F73-9BF2-F87409B50D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3"/>
          </p:nvPr>
        </p:nvSpPr>
        <p:spPr/>
        <p:txBody>
          <a:bodyPr/>
          <a:p>
            <a:fld id="{FA1DFAD8-5562-4F85-9C8E-8CF817FCF0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7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6"/>
          </p:nvPr>
        </p:nvSpPr>
        <p:spPr/>
        <p:txBody>
          <a:bodyPr/>
          <a:p>
            <a:fld id="{DA2AAC45-1AB6-434D-BEA4-A003E2216A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7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F5353F4-D7C6-4F5D-BE68-E3AEDE8CFC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9"/>
          </p:nvPr>
        </p:nvSpPr>
        <p:spPr/>
        <p:txBody>
          <a:bodyPr/>
          <a:p>
            <a:fld id="{95A80FE8-0EF0-46E9-A07F-D3F6F5C112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2"/>
          </p:nvPr>
        </p:nvSpPr>
        <p:spPr/>
        <p:txBody>
          <a:bodyPr/>
          <a:p>
            <a:fld id="{980D2759-C5C2-4EC8-8F7A-8723140069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5"/>
          </p:nvPr>
        </p:nvSpPr>
        <p:spPr/>
        <p:txBody>
          <a:bodyPr/>
          <a:p>
            <a:fld id="{63B30369-D061-4258-BD32-69E4376E1B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8"/>
          </p:nvPr>
        </p:nvSpPr>
        <p:spPr/>
        <p:txBody>
          <a:bodyPr/>
          <a:p>
            <a:fld id="{9257503E-5D00-4F41-B2C3-5AA5C6162FA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1"/>
          </p:nvPr>
        </p:nvSpPr>
        <p:spPr/>
        <p:txBody>
          <a:bodyPr/>
          <a:p>
            <a:fld id="{90167A00-BD4A-4622-B0B2-75593010AF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94"/>
          </p:nvPr>
        </p:nvSpPr>
        <p:spPr/>
        <p:txBody>
          <a:bodyPr/>
          <a:p>
            <a:fld id="{51B29675-CFA0-404A-ADE0-95F472D41E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97"/>
          </p:nvPr>
        </p:nvSpPr>
        <p:spPr/>
        <p:txBody>
          <a:bodyPr/>
          <a:p>
            <a:fld id="{9A24BED0-FCC0-49E2-9BEA-5EA266B0F0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0"/>
          </p:nvPr>
        </p:nvSpPr>
        <p:spPr/>
        <p:txBody>
          <a:bodyPr/>
          <a:p>
            <a:fld id="{00507F22-51FA-42D3-A417-5FC4AF2AD9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0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3"/>
          </p:nvPr>
        </p:nvSpPr>
        <p:spPr/>
        <p:txBody>
          <a:bodyPr/>
          <a:p>
            <a:fld id="{98E16B71-F5AB-46FE-BF9C-D784F5D0A6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0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6"/>
          </p:nvPr>
        </p:nvSpPr>
        <p:spPr/>
        <p:txBody>
          <a:bodyPr/>
          <a:p>
            <a:fld id="{E78986B5-D058-40D4-8420-A31676B81C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FDC667C-49B1-40C3-A6DE-9492AF8391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C14F9EC6-4C73-4EAC-A282-DB67805FCF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2"/>
          </p:nvPr>
        </p:nvSpPr>
        <p:spPr/>
        <p:txBody>
          <a:bodyPr/>
          <a:p>
            <a:fld id="{6AE8CB99-661E-443C-9FC4-60D16009D5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5"/>
          </p:nvPr>
        </p:nvSpPr>
        <p:spPr/>
        <p:txBody>
          <a:bodyPr/>
          <a:p>
            <a:fld id="{5E8DD4B7-2F64-4309-B9E5-133D7919BE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8"/>
          </p:nvPr>
        </p:nvSpPr>
        <p:spPr/>
        <p:txBody>
          <a:bodyPr/>
          <a:p>
            <a:fld id="{553C8950-47A8-4737-A98F-F784D62A81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21"/>
          </p:nvPr>
        </p:nvSpPr>
        <p:spPr/>
        <p:txBody>
          <a:bodyPr/>
          <a:p>
            <a:fld id="{295DD192-8608-45ED-84F8-F961945CFB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24"/>
          </p:nvPr>
        </p:nvSpPr>
        <p:spPr/>
        <p:txBody>
          <a:bodyPr/>
          <a:p>
            <a:fld id="{C8BF3834-CC87-49A9-89BE-3BD6FCDF9A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7"/>
          </p:nvPr>
        </p:nvSpPr>
        <p:spPr/>
        <p:txBody>
          <a:bodyPr/>
          <a:p>
            <a:fld id="{377036CC-834B-4A07-A15A-775200CDDB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0"/>
          </p:nvPr>
        </p:nvSpPr>
        <p:spPr/>
        <p:txBody>
          <a:bodyPr/>
          <a:p>
            <a:fld id="{FB45634B-892D-4D49-8979-D6DB09453F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3"/>
          </p:nvPr>
        </p:nvSpPr>
        <p:spPr/>
        <p:txBody>
          <a:bodyPr/>
          <a:p>
            <a:fld id="{AF53E198-5B11-494A-9DDE-A31292880E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6"/>
          </p:nvPr>
        </p:nvSpPr>
        <p:spPr/>
        <p:txBody>
          <a:bodyPr/>
          <a:p>
            <a:fld id="{F43041D7-2709-47F5-952B-6C0576026C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3ADA6CF-759C-4825-B3ED-598ED52692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9"/>
          </p:nvPr>
        </p:nvSpPr>
        <p:spPr/>
        <p:txBody>
          <a:bodyPr/>
          <a:p>
            <a:fld id="{297EB6A6-9DEE-4014-B38D-5EAC7FDD08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2"/>
          </p:nvPr>
        </p:nvSpPr>
        <p:spPr/>
        <p:txBody>
          <a:bodyPr/>
          <a:p>
            <a:fld id="{173A3D4B-C9BD-4674-9D1A-0D838FDEC8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5"/>
          </p:nvPr>
        </p:nvSpPr>
        <p:spPr/>
        <p:txBody>
          <a:bodyPr/>
          <a:p>
            <a:fld id="{4357DCAD-BF39-4543-AF91-CE9B1134F4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8"/>
          </p:nvPr>
        </p:nvSpPr>
        <p:spPr/>
        <p:txBody>
          <a:bodyPr/>
          <a:p>
            <a:fld id="{489C7F05-D1F9-42FA-94B0-584C1FB4BD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51"/>
          </p:nvPr>
        </p:nvSpPr>
        <p:spPr/>
        <p:txBody>
          <a:bodyPr/>
          <a:p>
            <a:fld id="{CA2C255C-F236-4BB3-AE3F-858333AD42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4"/>
          </p:nvPr>
        </p:nvSpPr>
        <p:spPr/>
        <p:txBody>
          <a:bodyPr/>
          <a:p>
            <a:fld id="{EFFE65B7-56FE-41D8-89E6-0F5D5F549F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57"/>
          </p:nvPr>
        </p:nvSpPr>
        <p:spPr/>
        <p:txBody>
          <a:bodyPr/>
          <a:p>
            <a:fld id="{2CA61DB6-1103-413D-9A39-85CD7C2733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0"/>
          </p:nvPr>
        </p:nvSpPr>
        <p:spPr/>
        <p:txBody>
          <a:bodyPr/>
          <a:p>
            <a:fld id="{7F2A50A8-1D6B-4749-9663-523848B3876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6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3"/>
          </p:nvPr>
        </p:nvSpPr>
        <p:spPr/>
        <p:txBody>
          <a:bodyPr/>
          <a:p>
            <a:fld id="{724C33FF-1CC8-4471-8D77-484E6971D7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6"/>
          </p:nvPr>
        </p:nvSpPr>
        <p:spPr/>
        <p:txBody>
          <a:bodyPr/>
          <a:p>
            <a:fld id="{4F5CABAF-E7BA-4C2A-95D0-3BA61C2F9C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6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82B600F-272D-4C8E-8597-FE2B4500BE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9"/>
          </p:nvPr>
        </p:nvSpPr>
        <p:spPr/>
        <p:txBody>
          <a:bodyPr/>
          <a:p>
            <a:fld id="{BF839B69-931B-42C2-9F48-87CFCDB6A2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2"/>
          </p:nvPr>
        </p:nvSpPr>
        <p:spPr/>
        <p:txBody>
          <a:bodyPr/>
          <a:p>
            <a:fld id="{63E73EA8-440F-478E-B7CD-8614C07C28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5"/>
          </p:nvPr>
        </p:nvSpPr>
        <p:spPr/>
        <p:txBody>
          <a:bodyPr/>
          <a:p>
            <a:fld id="{F87C3AC8-10E2-4577-A824-238078D7FB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8"/>
          </p:nvPr>
        </p:nvSpPr>
        <p:spPr/>
        <p:txBody>
          <a:bodyPr/>
          <a:p>
            <a:fld id="{2C167CA5-9C45-4F87-BDC2-D104A82D24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81"/>
          </p:nvPr>
        </p:nvSpPr>
        <p:spPr/>
        <p:txBody>
          <a:bodyPr/>
          <a:p>
            <a:fld id="{7CD83B11-E2AF-4D37-931E-52CFDDC140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84"/>
          </p:nvPr>
        </p:nvSpPr>
        <p:spPr/>
        <p:txBody>
          <a:bodyPr/>
          <a:p>
            <a:fld id="{52543FFC-9755-443B-8D85-05F4863E00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87"/>
          </p:nvPr>
        </p:nvSpPr>
        <p:spPr/>
        <p:txBody>
          <a:bodyPr/>
          <a:p>
            <a:fld id="{7664F92E-2D23-413B-BA4D-21530CAC51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0"/>
          </p:nvPr>
        </p:nvSpPr>
        <p:spPr/>
        <p:txBody>
          <a:bodyPr/>
          <a:p>
            <a:fld id="{B602E4EC-C9A8-424E-8389-EAEB10827B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9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3"/>
          </p:nvPr>
        </p:nvSpPr>
        <p:spPr/>
        <p:txBody>
          <a:bodyPr/>
          <a:p>
            <a:fld id="{C5249041-C4C4-4C65-90D8-1C6EAF3581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9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6"/>
          </p:nvPr>
        </p:nvSpPr>
        <p:spPr/>
        <p:txBody>
          <a:bodyPr/>
          <a:p>
            <a:fld id="{964E4C58-0B86-42FD-BAEF-367F591B345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9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slideLayout" Target="../slideLayouts/slideLayout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7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slideLayout" Target="../slideLayouts/slideLayout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slideLayout" Target="../slideLayouts/slideLayout171.xml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slideLayout" Target="../slideLayouts/slideLayout172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slideLayout" Target="../slideLayouts/slideLayout173.xml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slideLayout" Target="../slideLayouts/slideLayout174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slideLayout" Target="../slideLayouts/slideLayout175.xml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76.xml"/><Relationship Id="rId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7.xml"/><Relationship Id="rId2" Type="http://schemas.openxmlformats.org/officeDocument/2006/relationships/slideLayout" Target="../slideLayouts/slideLayout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slideLayout" Target="../slideLayouts/slideLayout178.xml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slideLayout" Target="../slideLayouts/slideLayout17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8.xml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slideLayout" Target="../slideLayouts/slideLayout180.xml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1.xml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82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2.xml"/>
</Relationships>
</file>

<file path=ppt/slideMasters/_rels/slideMaster183.xml.rels><?xml version="1.0" encoding="UTF-8"?>
<Relationships xmlns="http://schemas.openxmlformats.org/package/2006/relationships"><Relationship Id="rId1" Type="http://schemas.openxmlformats.org/officeDocument/2006/relationships/theme" Target="../theme/theme183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3.xml"/>
</Relationships>
</file>

<file path=ppt/slideMasters/_rels/slideMaster184.xml.rels><?xml version="1.0" encoding="UTF-8"?>
<Relationships xmlns="http://schemas.openxmlformats.org/package/2006/relationships"><Relationship Id="rId1" Type="http://schemas.openxmlformats.org/officeDocument/2006/relationships/theme" Target="../theme/theme184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4.xml"/>
</Relationships>
</file>

<file path=ppt/slideMasters/_rels/slideMaster185.xml.rels><?xml version="1.0" encoding="UTF-8"?>
<Relationships xmlns="http://schemas.openxmlformats.org/package/2006/relationships"><Relationship Id="rId1" Type="http://schemas.openxmlformats.org/officeDocument/2006/relationships/theme" Target="../theme/theme185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5.xml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86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6.xml"/>
</Relationships>
</file>

<file path=ppt/slideMasters/_rels/slideMaster187.xml.rels><?xml version="1.0" encoding="UTF-8"?>
<Relationships xmlns="http://schemas.openxmlformats.org/package/2006/relationships"><Relationship Id="rId1" Type="http://schemas.openxmlformats.org/officeDocument/2006/relationships/theme" Target="../theme/theme187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7.xml"/>
</Relationships>
</file>

<file path=ppt/slideMasters/_rels/slideMaster188.xml.rels><?xml version="1.0" encoding="UTF-8"?>
<Relationships xmlns="http://schemas.openxmlformats.org/package/2006/relationships"><Relationship Id="rId1" Type="http://schemas.openxmlformats.org/officeDocument/2006/relationships/theme" Target="../theme/theme188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8.xml"/>
</Relationships>
</file>

<file path=ppt/slideMasters/_rels/slideMaster189.xml.rels><?xml version="1.0" encoding="UTF-8"?>
<Relationships xmlns="http://schemas.openxmlformats.org/package/2006/relationships"><Relationship Id="rId1" Type="http://schemas.openxmlformats.org/officeDocument/2006/relationships/theme" Target="../theme/theme189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89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9.xml"/>
</Relationships>
</file>

<file path=ppt/slideMasters/_rels/slideMaster190.xml.rels><?xml version="1.0" encoding="UTF-8"?>
<Relationships xmlns="http://schemas.openxmlformats.org/package/2006/relationships"><Relationship Id="rId1" Type="http://schemas.openxmlformats.org/officeDocument/2006/relationships/theme" Target="../theme/theme190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0.xml"/>
</Relationships>
</file>

<file path=ppt/slideMasters/_rels/slideMaster191.xml.rels><?xml version="1.0" encoding="UTF-8"?>
<Relationships xmlns="http://schemas.openxmlformats.org/package/2006/relationships"><Relationship Id="rId1" Type="http://schemas.openxmlformats.org/officeDocument/2006/relationships/theme" Target="../theme/theme191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1.xml"/>
</Relationships>
</file>

<file path=ppt/slideMasters/_rels/slideMaster192.xml.rels><?xml version="1.0" encoding="UTF-8"?>
<Relationships xmlns="http://schemas.openxmlformats.org/package/2006/relationships"><Relationship Id="rId1" Type="http://schemas.openxmlformats.org/officeDocument/2006/relationships/theme" Target="../theme/theme192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2.xml"/>
</Relationships>
</file>

<file path=ppt/slideMasters/_rels/slideMaster193.xml.rels><?xml version="1.0" encoding="UTF-8"?>
<Relationships xmlns="http://schemas.openxmlformats.org/package/2006/relationships"><Relationship Id="rId1" Type="http://schemas.openxmlformats.org/officeDocument/2006/relationships/theme" Target="../theme/theme193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3.xml"/>
</Relationships>
</file>

<file path=ppt/slideMasters/_rels/slideMaster194.xml.rels><?xml version="1.0" encoding="UTF-8"?>
<Relationships xmlns="http://schemas.openxmlformats.org/package/2006/relationships"><Relationship Id="rId1" Type="http://schemas.openxmlformats.org/officeDocument/2006/relationships/theme" Target="../theme/theme194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4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195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5.xml"/>
</Relationships>
</file>

<file path=ppt/slideMasters/_rels/slideMaster196.xml.rels><?xml version="1.0" encoding="UTF-8"?>
<Relationships xmlns="http://schemas.openxmlformats.org/package/2006/relationships"><Relationship Id="rId1" Type="http://schemas.openxmlformats.org/officeDocument/2006/relationships/theme" Target="../theme/theme196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6.xml"/>
</Relationships>
</file>

<file path=ppt/slideMasters/_rels/slideMaster197.xml.rels><?xml version="1.0" encoding="UTF-8"?>
<Relationships xmlns="http://schemas.openxmlformats.org/package/2006/relationships"><Relationship Id="rId1" Type="http://schemas.openxmlformats.org/officeDocument/2006/relationships/theme" Target="../theme/theme197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7.xml"/>
</Relationships>
</file>

<file path=ppt/slideMasters/_rels/slideMaster198.xml.rels><?xml version="1.0" encoding="UTF-8"?>
<Relationships xmlns="http://schemas.openxmlformats.org/package/2006/relationships"><Relationship Id="rId1" Type="http://schemas.openxmlformats.org/officeDocument/2006/relationships/theme" Target="../theme/theme198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8.xml"/>
</Relationships>
</file>

<file path=ppt/slideMasters/_rels/slideMaster199.xml.rels><?xml version="1.0" encoding="UTF-8"?>
<Relationships xmlns="http://schemas.openxmlformats.org/package/2006/relationships"><Relationship Id="rId1" Type="http://schemas.openxmlformats.org/officeDocument/2006/relationships/theme" Target="../theme/theme199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9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0.xml"/>
</Relationships>
</file>

<file path=ppt/slideMasters/_rels/slideMaster200.xml.rels><?xml version="1.0" encoding="UTF-8"?>
<Relationships xmlns="http://schemas.openxmlformats.org/package/2006/relationships"><Relationship Id="rId1" Type="http://schemas.openxmlformats.org/officeDocument/2006/relationships/theme" Target="../theme/theme200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00.xml"/>
</Relationships>
</file>

<file path=ppt/slideMasters/_rels/slideMaster201.xml.rels><?xml version="1.0" encoding="UTF-8"?>
<Relationships xmlns="http://schemas.openxmlformats.org/package/2006/relationships"><Relationship Id="rId1" Type="http://schemas.openxmlformats.org/officeDocument/2006/relationships/theme" Target="../theme/theme201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01.xml"/>
</Relationships>
</file>

<file path=ppt/slideMasters/_rels/slideMaster202.xml.rels><?xml version="1.0" encoding="UTF-8"?>
<Relationships xmlns="http://schemas.openxmlformats.org/package/2006/relationships"><Relationship Id="rId1" Type="http://schemas.openxmlformats.org/officeDocument/2006/relationships/theme" Target="../theme/theme202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02.xml"/>
</Relationships>
</file>

<file path=ppt/slideMasters/_rels/slideMaster203.xml.rels><?xml version="1.0" encoding="UTF-8"?>
<Relationships xmlns="http://schemas.openxmlformats.org/package/2006/relationships"><Relationship Id="rId1" Type="http://schemas.openxmlformats.org/officeDocument/2006/relationships/theme" Target="../theme/theme203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03.xml"/>
</Relationships>
</file>

<file path=ppt/slideMasters/_rels/slideMaster204.xml.rels><?xml version="1.0" encoding="UTF-8"?>
<Relationships xmlns="http://schemas.openxmlformats.org/package/2006/relationships"><Relationship Id="rId1" Type="http://schemas.openxmlformats.org/officeDocument/2006/relationships/theme" Target="../theme/theme204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04.xml"/>
</Relationships>
</file>

<file path=ppt/slideMasters/_rels/slideMaster205.xml.rels><?xml version="1.0" encoding="UTF-8"?>
<Relationships xmlns="http://schemas.openxmlformats.org/package/2006/relationships"><Relationship Id="rId1" Type="http://schemas.openxmlformats.org/officeDocument/2006/relationships/theme" Target="../theme/theme20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05.xml"/>
</Relationships>
</file>

<file path=ppt/slideMasters/_rels/slideMaster206.xml.rels><?xml version="1.0" encoding="UTF-8"?>
<Relationships xmlns="http://schemas.openxmlformats.org/package/2006/relationships"><Relationship Id="rId1" Type="http://schemas.openxmlformats.org/officeDocument/2006/relationships/theme" Target="../theme/theme20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06.xml"/>
</Relationships>
</file>

<file path=ppt/slideMasters/_rels/slideMaster207.xml.rels><?xml version="1.0" encoding="UTF-8"?>
<Relationships xmlns="http://schemas.openxmlformats.org/package/2006/relationships"><Relationship Id="rId1" Type="http://schemas.openxmlformats.org/officeDocument/2006/relationships/theme" Target="../theme/theme20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07.xml"/>
</Relationships>
</file>

<file path=ppt/slideMasters/_rels/slideMaster208.xml.rels><?xml version="1.0" encoding="UTF-8"?>
<Relationships xmlns="http://schemas.openxmlformats.org/package/2006/relationships"><Relationship Id="rId1" Type="http://schemas.openxmlformats.org/officeDocument/2006/relationships/theme" Target="../theme/theme20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08.xml"/>
</Relationships>
</file>

<file path=ppt/slideMasters/_rels/slideMaster209.xml.rels><?xml version="1.0" encoding="UTF-8"?>
<Relationships xmlns="http://schemas.openxmlformats.org/package/2006/relationships"><Relationship Id="rId1" Type="http://schemas.openxmlformats.org/officeDocument/2006/relationships/theme" Target="../theme/theme20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09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1.xml"/>
</Relationships>
</file>

<file path=ppt/slideMasters/_rels/slideMaster210.xml.rels><?xml version="1.0" encoding="UTF-8"?>
<Relationships xmlns="http://schemas.openxmlformats.org/package/2006/relationships"><Relationship Id="rId1" Type="http://schemas.openxmlformats.org/officeDocument/2006/relationships/theme" Target="../theme/theme2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0.xml"/>
</Relationships>
</file>

<file path=ppt/slideMasters/_rels/slideMaster211.xml.rels><?xml version="1.0" encoding="UTF-8"?>
<Relationships xmlns="http://schemas.openxmlformats.org/package/2006/relationships"><Relationship Id="rId1" Type="http://schemas.openxmlformats.org/officeDocument/2006/relationships/theme" Target="../theme/theme2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1.xml"/>
</Relationships>
</file>

<file path=ppt/slideMasters/_rels/slideMaster212.xml.rels><?xml version="1.0" encoding="UTF-8"?>
<Relationships xmlns="http://schemas.openxmlformats.org/package/2006/relationships"><Relationship Id="rId1" Type="http://schemas.openxmlformats.org/officeDocument/2006/relationships/theme" Target="../theme/theme2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2.xml"/>
</Relationships>
</file>

<file path=ppt/slideMasters/_rels/slideMaster213.xml.rels><?xml version="1.0" encoding="UTF-8"?>
<Relationships xmlns="http://schemas.openxmlformats.org/package/2006/relationships"><Relationship Id="rId1" Type="http://schemas.openxmlformats.org/officeDocument/2006/relationships/theme" Target="../theme/theme2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3.xml"/>
</Relationships>
</file>

<file path=ppt/slideMasters/_rels/slideMaster214.xml.rels><?xml version="1.0" encoding="UTF-8"?>
<Relationships xmlns="http://schemas.openxmlformats.org/package/2006/relationships"><Relationship Id="rId1" Type="http://schemas.openxmlformats.org/officeDocument/2006/relationships/theme" Target="../theme/theme2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4.xml"/>
</Relationships>
</file>

<file path=ppt/slideMasters/_rels/slideMaster215.xml.rels><?xml version="1.0" encoding="UTF-8"?>
<Relationships xmlns="http://schemas.openxmlformats.org/package/2006/relationships"><Relationship Id="rId1" Type="http://schemas.openxmlformats.org/officeDocument/2006/relationships/theme" Target="../theme/theme2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5.xml"/>
</Relationships>
</file>

<file path=ppt/slideMasters/_rels/slideMaster216.xml.rels><?xml version="1.0" encoding="UTF-8"?>
<Relationships xmlns="http://schemas.openxmlformats.org/package/2006/relationships"><Relationship Id="rId1" Type="http://schemas.openxmlformats.org/officeDocument/2006/relationships/theme" Target="../theme/theme2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16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6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7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8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9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10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11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12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13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14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5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6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7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8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9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1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5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6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1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2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ftr" idx="1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75FFA3-7D4B-4985-8462-A05E1C97A972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3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5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6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7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68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369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370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371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372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373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374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375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376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77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78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79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80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81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82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3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4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5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6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7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88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89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1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93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94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95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ftr" idx="28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 type="sldNum" idx="2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7B41AF3-50AF-4C2A-8FC7-183EC331E1D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 type="dt" idx="30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1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672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73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674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75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76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677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678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679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680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681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682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683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684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685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686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87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688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689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690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691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692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93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94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95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96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697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698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99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00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01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70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9" name="PlaceHolder 8"/>
          <p:cNvSpPr>
            <a:spLocks noGrp="1"/>
          </p:cNvSpPr>
          <p:nvPr>
            <p:ph type="ftr" idx="298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0" name="PlaceHolder 9"/>
          <p:cNvSpPr>
            <a:spLocks noGrp="1"/>
          </p:cNvSpPr>
          <p:nvPr>
            <p:ph type="sldNum" idx="29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395D90-82A9-4F3C-BE02-273F578475E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1" name="PlaceHolder 10"/>
          <p:cNvSpPr>
            <a:spLocks noGrp="1"/>
          </p:cNvSpPr>
          <p:nvPr>
            <p:ph type="dt" idx="300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4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2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713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14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715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16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17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718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719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720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721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722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723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724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725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726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727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28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729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730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731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732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733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34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35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36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37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38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739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40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41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42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74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4" name="PlaceHolder 2"/>
          <p:cNvSpPr>
            <a:spLocks noGrp="1"/>
          </p:cNvSpPr>
          <p:nvPr>
            <p:ph type="ftr" idx="301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5" name="PlaceHolder 3"/>
          <p:cNvSpPr>
            <a:spLocks noGrp="1"/>
          </p:cNvSpPr>
          <p:nvPr>
            <p:ph type="sldNum" idx="30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5CEDBF-F467-4362-9817-55E073B0718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6" name="PlaceHolder 4"/>
          <p:cNvSpPr>
            <a:spLocks noGrp="1"/>
          </p:cNvSpPr>
          <p:nvPr>
            <p:ph type="dt" idx="303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4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9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750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51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752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53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54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755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756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757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758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759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760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761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762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763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764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765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766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767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768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769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770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71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72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73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774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75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776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77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78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79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7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2" name="PlaceHolder 3"/>
          <p:cNvSpPr>
            <a:spLocks noGrp="1"/>
          </p:cNvSpPr>
          <p:nvPr>
            <p:ph type="ftr" idx="304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3" name="PlaceHolder 4"/>
          <p:cNvSpPr>
            <a:spLocks noGrp="1"/>
          </p:cNvSpPr>
          <p:nvPr>
            <p:ph type="sldNum" idx="30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10EF14F-597F-4AEE-9AA1-705E0DD6D4F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4" name="PlaceHolder 5"/>
          <p:cNvSpPr>
            <a:spLocks noGrp="1"/>
          </p:cNvSpPr>
          <p:nvPr>
            <p:ph type="dt" idx="306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4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7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788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89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790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91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92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793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794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795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796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797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798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799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800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801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802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03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804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805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806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807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808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09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10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11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12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813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814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15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16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17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81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1" name="PlaceHolder 4"/>
          <p:cNvSpPr>
            <a:spLocks noGrp="1"/>
          </p:cNvSpPr>
          <p:nvPr>
            <p:ph type="ftr" idx="307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2" name="PlaceHolder 5"/>
          <p:cNvSpPr>
            <a:spLocks noGrp="1"/>
          </p:cNvSpPr>
          <p:nvPr>
            <p:ph type="sldNum" idx="30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E2F5B3-1F00-410A-8FC4-14B09080147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3" name="PlaceHolder 6"/>
          <p:cNvSpPr>
            <a:spLocks noGrp="1"/>
          </p:cNvSpPr>
          <p:nvPr>
            <p:ph type="dt" idx="309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4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7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828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29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830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31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32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833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834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835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836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837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838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839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840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841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842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43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844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845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846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847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848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49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50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51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52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853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854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55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56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57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85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9" name="PlaceHolder 2"/>
          <p:cNvSpPr>
            <a:spLocks noGrp="1"/>
          </p:cNvSpPr>
          <p:nvPr>
            <p:ph type="ftr" idx="310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0" name="PlaceHolder 3"/>
          <p:cNvSpPr>
            <a:spLocks noGrp="1"/>
          </p:cNvSpPr>
          <p:nvPr>
            <p:ph type="sldNum" idx="31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A20B0E-6D7E-482B-87FB-7E98C1046866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1" name="PlaceHolder 4"/>
          <p:cNvSpPr>
            <a:spLocks noGrp="1"/>
          </p:cNvSpPr>
          <p:nvPr>
            <p:ph type="dt" idx="312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4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3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864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65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866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67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68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869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870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871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872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873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874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875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876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877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878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879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880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881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882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883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884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85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86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87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88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889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890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91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92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93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894" name="PlaceHolder 1"/>
          <p:cNvSpPr>
            <a:spLocks noGrp="1"/>
          </p:cNvSpPr>
          <p:nvPr>
            <p:ph type="ftr" idx="313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5" name="PlaceHolder 2"/>
          <p:cNvSpPr>
            <a:spLocks noGrp="1"/>
          </p:cNvSpPr>
          <p:nvPr>
            <p:ph type="sldNum" idx="31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78954A-1D9A-468F-BCC3-C7A765559FA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6" name="PlaceHolder 3"/>
          <p:cNvSpPr>
            <a:spLocks noGrp="1"/>
          </p:cNvSpPr>
          <p:nvPr>
            <p:ph type="dt" idx="315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4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7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898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99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900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01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02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903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904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905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906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907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908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909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910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911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912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913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914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915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916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917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918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19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20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21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22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23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924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25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26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27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92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2" name="PlaceHolder 5"/>
          <p:cNvSpPr>
            <a:spLocks noGrp="1"/>
          </p:cNvSpPr>
          <p:nvPr>
            <p:ph type="ftr" idx="316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3" name="PlaceHolder 6"/>
          <p:cNvSpPr>
            <a:spLocks noGrp="1"/>
          </p:cNvSpPr>
          <p:nvPr>
            <p:ph type="sldNum" idx="31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2F7161-8DE1-46D9-AA0B-AB988CC9A491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4" name="PlaceHolder 7"/>
          <p:cNvSpPr>
            <a:spLocks noGrp="1"/>
          </p:cNvSpPr>
          <p:nvPr>
            <p:ph type="dt" idx="318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4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9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940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41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942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43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44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945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946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947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948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949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950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951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952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953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954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955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956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957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958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959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960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61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62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63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964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65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966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67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68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69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97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4" name="PlaceHolder 5"/>
          <p:cNvSpPr>
            <a:spLocks noGrp="1"/>
          </p:cNvSpPr>
          <p:nvPr>
            <p:ph type="ftr" idx="319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5" name="PlaceHolder 6"/>
          <p:cNvSpPr>
            <a:spLocks noGrp="1"/>
          </p:cNvSpPr>
          <p:nvPr>
            <p:ph type="sldNum" idx="32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159EC7-35E5-45AB-8A70-FE1928E83F7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6" name="PlaceHolder 7"/>
          <p:cNvSpPr>
            <a:spLocks noGrp="1"/>
          </p:cNvSpPr>
          <p:nvPr>
            <p:ph type="dt" idx="321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4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1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982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983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984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85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86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987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988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989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990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991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992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993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994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995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996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997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998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999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5000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001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002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03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04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05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06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007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008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09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10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11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01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6" name="PlaceHolder 5"/>
          <p:cNvSpPr>
            <a:spLocks noGrp="1"/>
          </p:cNvSpPr>
          <p:nvPr>
            <p:ph type="ftr" idx="322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7" name="PlaceHolder 6"/>
          <p:cNvSpPr>
            <a:spLocks noGrp="1"/>
          </p:cNvSpPr>
          <p:nvPr>
            <p:ph type="sldNum" idx="32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306C8E-A4FB-4251-840E-A311B253C716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8" name="PlaceHolder 7"/>
          <p:cNvSpPr>
            <a:spLocks noGrp="1"/>
          </p:cNvSpPr>
          <p:nvPr>
            <p:ph type="dt" idx="324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4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3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024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25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26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27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28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029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30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31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32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33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034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35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36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37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038" name="PlaceHolder 1"/>
          <p:cNvSpPr>
            <a:spLocks noGrp="1"/>
          </p:cNvSpPr>
          <p:nvPr>
            <p:ph type="ftr" idx="325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39" name="PlaceHolder 2"/>
          <p:cNvSpPr>
            <a:spLocks noGrp="1"/>
          </p:cNvSpPr>
          <p:nvPr>
            <p:ph type="sldNum" idx="32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E92AB2-8867-41FA-B2A8-BBD2C491AA6F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40" name="PlaceHolder 3"/>
          <p:cNvSpPr>
            <a:spLocks noGrp="1"/>
          </p:cNvSpPr>
          <p:nvPr>
            <p:ph type="dt" idx="327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8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9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0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1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12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413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414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415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416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417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418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419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420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21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22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23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24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25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26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27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8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9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0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1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32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33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5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37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38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39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 type="ftr" idx="31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5" name="PlaceHolder 6"/>
          <p:cNvSpPr>
            <a:spLocks noGrp="1"/>
          </p:cNvSpPr>
          <p:nvPr>
            <p:ph type="sldNum" idx="3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EF5DF4-AE0F-41C7-96A5-9956D7A00A0A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6" name="PlaceHolder 7"/>
          <p:cNvSpPr>
            <a:spLocks noGrp="1"/>
          </p:cNvSpPr>
          <p:nvPr>
            <p:ph type="dt" idx="33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042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43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44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45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46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047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48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49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50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51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052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53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54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55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0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9" name="PlaceHolder 4"/>
          <p:cNvSpPr>
            <a:spLocks noGrp="1"/>
          </p:cNvSpPr>
          <p:nvPr>
            <p:ph type="ftr" idx="328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60" name="PlaceHolder 5"/>
          <p:cNvSpPr>
            <a:spLocks noGrp="1"/>
          </p:cNvSpPr>
          <p:nvPr>
            <p:ph type="sldNum" idx="32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65A361-306A-4A07-87D2-E5119EAD893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61" name="PlaceHolder 6"/>
          <p:cNvSpPr>
            <a:spLocks noGrp="1"/>
          </p:cNvSpPr>
          <p:nvPr>
            <p:ph type="dt" idx="330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4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5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066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67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68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69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70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071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72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73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74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75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076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77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78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79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0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5" name="PlaceHolder 6"/>
          <p:cNvSpPr>
            <a:spLocks noGrp="1"/>
          </p:cNvSpPr>
          <p:nvPr>
            <p:ph type="ftr" idx="331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86" name="PlaceHolder 7"/>
          <p:cNvSpPr>
            <a:spLocks noGrp="1"/>
          </p:cNvSpPr>
          <p:nvPr>
            <p:ph type="sldNum" idx="33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82C8E3-71D4-41BD-8074-BB00F0F76B6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87" name="PlaceHolder 8"/>
          <p:cNvSpPr>
            <a:spLocks noGrp="1"/>
          </p:cNvSpPr>
          <p:nvPr>
            <p:ph type="dt" idx="333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4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3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094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95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96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97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098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099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00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01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02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103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104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05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06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07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10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5" name="PlaceHolder 8"/>
          <p:cNvSpPr>
            <a:spLocks noGrp="1"/>
          </p:cNvSpPr>
          <p:nvPr>
            <p:ph type="ftr" idx="334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6" name="PlaceHolder 9"/>
          <p:cNvSpPr>
            <a:spLocks noGrp="1"/>
          </p:cNvSpPr>
          <p:nvPr>
            <p:ph type="sldNum" idx="33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B72F393-6BDC-4A8D-A659-40794FE12C9E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7" name="PlaceHolder 10"/>
          <p:cNvSpPr>
            <a:spLocks noGrp="1"/>
          </p:cNvSpPr>
          <p:nvPr>
            <p:ph type="dt" idx="336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4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8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119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20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21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22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23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124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25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26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27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128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129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30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31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32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13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4" name="PlaceHolder 2"/>
          <p:cNvSpPr>
            <a:spLocks noGrp="1"/>
          </p:cNvSpPr>
          <p:nvPr>
            <p:ph type="ftr" idx="337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35" name="PlaceHolder 3"/>
          <p:cNvSpPr>
            <a:spLocks noGrp="1"/>
          </p:cNvSpPr>
          <p:nvPr>
            <p:ph type="sldNum" idx="33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C33AF9-974A-480F-8881-D30AB2F953D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36" name="PlaceHolder 4"/>
          <p:cNvSpPr>
            <a:spLocks noGrp="1"/>
          </p:cNvSpPr>
          <p:nvPr>
            <p:ph type="dt" idx="339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4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9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140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41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42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43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44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145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46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47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48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149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150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51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52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53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15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6" name="PlaceHolder 3"/>
          <p:cNvSpPr>
            <a:spLocks noGrp="1"/>
          </p:cNvSpPr>
          <p:nvPr>
            <p:ph type="ftr" idx="340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57" name="PlaceHolder 4"/>
          <p:cNvSpPr>
            <a:spLocks noGrp="1"/>
          </p:cNvSpPr>
          <p:nvPr>
            <p:ph type="sldNum" idx="34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B35336-2897-43D8-8B81-73CFE0A73F28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58" name="PlaceHolder 5"/>
          <p:cNvSpPr>
            <a:spLocks noGrp="1"/>
          </p:cNvSpPr>
          <p:nvPr>
            <p:ph type="dt" idx="342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4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1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162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63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64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65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66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167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68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69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70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171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172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73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74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75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17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9" name="PlaceHolder 4"/>
          <p:cNvSpPr>
            <a:spLocks noGrp="1"/>
          </p:cNvSpPr>
          <p:nvPr>
            <p:ph type="ftr" idx="343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80" name="PlaceHolder 5"/>
          <p:cNvSpPr>
            <a:spLocks noGrp="1"/>
          </p:cNvSpPr>
          <p:nvPr>
            <p:ph type="sldNum" idx="34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5E9D3A-1EFA-4ED6-A263-668E6796AB2A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81" name="PlaceHolder 6"/>
          <p:cNvSpPr>
            <a:spLocks noGrp="1"/>
          </p:cNvSpPr>
          <p:nvPr>
            <p:ph type="dt" idx="345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4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5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186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87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88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89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90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191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92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93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94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195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196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97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98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199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20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1" name="PlaceHolder 2"/>
          <p:cNvSpPr>
            <a:spLocks noGrp="1"/>
          </p:cNvSpPr>
          <p:nvPr>
            <p:ph type="ftr" idx="346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02" name="PlaceHolder 3"/>
          <p:cNvSpPr>
            <a:spLocks noGrp="1"/>
          </p:cNvSpPr>
          <p:nvPr>
            <p:ph type="sldNum" idx="34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59B152-C89B-4AEB-AFBA-78CCC70E046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03" name="PlaceHolder 4"/>
          <p:cNvSpPr>
            <a:spLocks noGrp="1"/>
          </p:cNvSpPr>
          <p:nvPr>
            <p:ph type="dt" idx="348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4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5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206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07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08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09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10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211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12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13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14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215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216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17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18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19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220" name="PlaceHolder 1"/>
          <p:cNvSpPr>
            <a:spLocks noGrp="1"/>
          </p:cNvSpPr>
          <p:nvPr>
            <p:ph type="ftr" idx="349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21" name="PlaceHolder 2"/>
          <p:cNvSpPr>
            <a:spLocks noGrp="1"/>
          </p:cNvSpPr>
          <p:nvPr>
            <p:ph type="sldNum" idx="35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7710416-342D-4B0A-AD8B-2C70FDC2A553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22" name="PlaceHolder 3"/>
          <p:cNvSpPr>
            <a:spLocks noGrp="1"/>
          </p:cNvSpPr>
          <p:nvPr>
            <p:ph type="dt" idx="351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4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3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224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25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26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27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28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229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30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31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32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233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234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35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36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37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23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2" name="PlaceHolder 5"/>
          <p:cNvSpPr>
            <a:spLocks noGrp="1"/>
          </p:cNvSpPr>
          <p:nvPr>
            <p:ph type="ftr" idx="352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43" name="PlaceHolder 6"/>
          <p:cNvSpPr>
            <a:spLocks noGrp="1"/>
          </p:cNvSpPr>
          <p:nvPr>
            <p:ph type="sldNum" idx="35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7399EA9-C38C-46BB-A2B5-4124D321A11B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44" name="PlaceHolder 7"/>
          <p:cNvSpPr>
            <a:spLocks noGrp="1"/>
          </p:cNvSpPr>
          <p:nvPr>
            <p:ph type="dt" idx="354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4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9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250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51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52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53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54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255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56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57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58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259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260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61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62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63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26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8" name="PlaceHolder 5"/>
          <p:cNvSpPr>
            <a:spLocks noGrp="1"/>
          </p:cNvSpPr>
          <p:nvPr>
            <p:ph type="ftr" idx="355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69" name="PlaceHolder 6"/>
          <p:cNvSpPr>
            <a:spLocks noGrp="1"/>
          </p:cNvSpPr>
          <p:nvPr>
            <p:ph type="sldNum" idx="35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B0A05C-5CBE-4906-A344-DF200BF3E36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70" name="PlaceHolder 7"/>
          <p:cNvSpPr>
            <a:spLocks noGrp="1"/>
          </p:cNvSpPr>
          <p:nvPr>
            <p:ph type="dt" idx="357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2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3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4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5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56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457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458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459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460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461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462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463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464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65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66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67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68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69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70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1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72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73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74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75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76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77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9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81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82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83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ftr" idx="34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9" name="PlaceHolder 6"/>
          <p:cNvSpPr>
            <a:spLocks noGrp="1"/>
          </p:cNvSpPr>
          <p:nvPr>
            <p:ph type="sldNum" idx="3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F52794-6A09-4389-9CBA-5D88343298B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0" name="PlaceHolder 7"/>
          <p:cNvSpPr>
            <a:spLocks noGrp="1"/>
          </p:cNvSpPr>
          <p:nvPr>
            <p:ph type="dt" idx="36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5" name="Group 9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5276" name="Rectangle 3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77" name="Rectangle 33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78" name="Rectangle 39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79" name="Rectangle 41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80" name="Freeform: Shape 43"/>
            <p:cNvSpPr/>
            <p:nvPr/>
          </p:nvSpPr>
          <p:spPr>
            <a:xfrm rot="10800000">
              <a:off x="101160" y="293760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281" name="Graphic 47" descr=""/>
            <p:cNvPicPr/>
            <p:nvPr/>
          </p:nvPicPr>
          <p:blipFill>
            <a:blip r:embed="rId2"/>
            <a:stretch/>
          </p:blipFill>
          <p:spPr>
            <a:xfrm rot="5400000">
              <a:off x="-456480" y="541656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82" name="Graphic 49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6268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83" name="Straight Connector 2"/>
          <p:cNvSpPr/>
          <p:nvPr/>
        </p:nvSpPr>
        <p:spPr>
          <a:xfrm>
            <a:off x="1703880" y="2853000"/>
            <a:ext cx="2315160" cy="360"/>
          </a:xfrm>
          <a:prstGeom prst="line">
            <a:avLst/>
          </a:prstGeom>
          <a:ln w="25400">
            <a:solidFill>
              <a:srgbClr val="789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84" name="Oval 3"/>
          <p:cNvSpPr/>
          <p:nvPr/>
        </p:nvSpPr>
        <p:spPr>
          <a:xfrm>
            <a:off x="3982680" y="2744640"/>
            <a:ext cx="216360" cy="2163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285" name="Group 10"/>
          <p:cNvGrpSpPr/>
          <p:nvPr/>
        </p:nvGrpSpPr>
        <p:grpSpPr>
          <a:xfrm>
            <a:off x="1717200" y="4002120"/>
            <a:ext cx="2495160" cy="1479600"/>
            <a:chOff x="1717200" y="4002120"/>
            <a:chExt cx="2495160" cy="1479600"/>
          </a:xfrm>
        </p:grpSpPr>
        <p:sp>
          <p:nvSpPr>
            <p:cNvPr id="5286" name="Straight Connector 4"/>
            <p:cNvSpPr/>
            <p:nvPr/>
          </p:nvSpPr>
          <p:spPr>
            <a:xfrm>
              <a:off x="1717200" y="411048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87" name="Oval 5"/>
            <p:cNvSpPr/>
            <p:nvPr/>
          </p:nvSpPr>
          <p:spPr>
            <a:xfrm>
              <a:off x="3996000" y="400212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88" name="Straight Connector 6"/>
            <p:cNvSpPr/>
            <p:nvPr/>
          </p:nvSpPr>
          <p:spPr>
            <a:xfrm>
              <a:off x="1717200" y="5373720"/>
              <a:ext cx="2315160" cy="360"/>
            </a:xfrm>
            <a:prstGeom prst="line">
              <a:avLst/>
            </a:prstGeom>
            <a:ln w="25400">
              <a:solidFill>
                <a:srgbClr val="789e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89" name="Oval 7"/>
            <p:cNvSpPr/>
            <p:nvPr/>
          </p:nvSpPr>
          <p:spPr>
            <a:xfrm>
              <a:off x="3996000" y="5265360"/>
              <a:ext cx="216360" cy="2163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29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4" name="PlaceHolder 5"/>
          <p:cNvSpPr>
            <a:spLocks noGrp="1"/>
          </p:cNvSpPr>
          <p:nvPr>
            <p:ph type="ftr" idx="358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95" name="PlaceHolder 6"/>
          <p:cNvSpPr>
            <a:spLocks noGrp="1"/>
          </p:cNvSpPr>
          <p:nvPr>
            <p:ph type="sldNum" idx="35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0DCDB8-C47E-451C-BF1E-92BE77E437DF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96" name="PlaceHolder 7"/>
          <p:cNvSpPr>
            <a:spLocks noGrp="1"/>
          </p:cNvSpPr>
          <p:nvPr>
            <p:ph type="dt" idx="360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4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1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302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03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04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05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06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07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08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09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10" name="PlaceHolder 1"/>
          <p:cNvSpPr>
            <a:spLocks noGrp="1"/>
          </p:cNvSpPr>
          <p:nvPr>
            <p:ph type="ftr" idx="361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1" name="PlaceHolder 2"/>
          <p:cNvSpPr>
            <a:spLocks noGrp="1"/>
          </p:cNvSpPr>
          <p:nvPr>
            <p:ph type="sldNum" idx="36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A06515-9119-4F93-810B-FB0E278A396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2" name="PlaceHolder 3"/>
          <p:cNvSpPr>
            <a:spLocks noGrp="1"/>
          </p:cNvSpPr>
          <p:nvPr>
            <p:ph type="dt" idx="36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5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5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316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17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18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19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20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21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22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23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7" name="PlaceHolder 4"/>
          <p:cNvSpPr>
            <a:spLocks noGrp="1"/>
          </p:cNvSpPr>
          <p:nvPr>
            <p:ph type="ftr" idx="364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8" name="PlaceHolder 5"/>
          <p:cNvSpPr>
            <a:spLocks noGrp="1"/>
          </p:cNvSpPr>
          <p:nvPr>
            <p:ph type="sldNum" idx="36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033205-E8DA-408A-B32B-DE939767482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9" name="PlaceHolder 6"/>
          <p:cNvSpPr>
            <a:spLocks noGrp="1"/>
          </p:cNvSpPr>
          <p:nvPr>
            <p:ph type="dt" idx="36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5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3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334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35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36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37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38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39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40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41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4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7" name="PlaceHolder 6"/>
          <p:cNvSpPr>
            <a:spLocks noGrp="1"/>
          </p:cNvSpPr>
          <p:nvPr>
            <p:ph type="ftr" idx="367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8" name="PlaceHolder 7"/>
          <p:cNvSpPr>
            <a:spLocks noGrp="1"/>
          </p:cNvSpPr>
          <p:nvPr>
            <p:ph type="sldNum" idx="36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918C62-867E-4DC0-8E05-B6A9D403DAA5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9" name="PlaceHolder 8"/>
          <p:cNvSpPr>
            <a:spLocks noGrp="1"/>
          </p:cNvSpPr>
          <p:nvPr>
            <p:ph type="dt" idx="36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5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356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57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58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59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60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61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62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63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6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1" name="PlaceHolder 8"/>
          <p:cNvSpPr>
            <a:spLocks noGrp="1"/>
          </p:cNvSpPr>
          <p:nvPr>
            <p:ph type="ftr" idx="370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2" name="PlaceHolder 9"/>
          <p:cNvSpPr>
            <a:spLocks noGrp="1"/>
          </p:cNvSpPr>
          <p:nvPr>
            <p:ph type="sldNum" idx="37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49E7EC-982C-4EB2-A595-091298639A2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3" name="PlaceHolder 10"/>
          <p:cNvSpPr>
            <a:spLocks noGrp="1"/>
          </p:cNvSpPr>
          <p:nvPr>
            <p:ph type="dt" idx="37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5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4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375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76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77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78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79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80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1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82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8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4" name="PlaceHolder 2"/>
          <p:cNvSpPr>
            <a:spLocks noGrp="1"/>
          </p:cNvSpPr>
          <p:nvPr>
            <p:ph type="ftr" idx="373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5" name="PlaceHolder 3"/>
          <p:cNvSpPr>
            <a:spLocks noGrp="1"/>
          </p:cNvSpPr>
          <p:nvPr>
            <p:ph type="sldNum" idx="37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688A98-FB65-4E63-AF92-09DE763A0752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6" name="PlaceHolder 4"/>
          <p:cNvSpPr>
            <a:spLocks noGrp="1"/>
          </p:cNvSpPr>
          <p:nvPr>
            <p:ph type="dt" idx="375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5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9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390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91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392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93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94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95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96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397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9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00" name="PlaceHolder 3"/>
          <p:cNvSpPr>
            <a:spLocks noGrp="1"/>
          </p:cNvSpPr>
          <p:nvPr>
            <p:ph type="ftr" idx="376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1" name="PlaceHolder 4"/>
          <p:cNvSpPr>
            <a:spLocks noGrp="1"/>
          </p:cNvSpPr>
          <p:nvPr>
            <p:ph type="sldNum" idx="37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7F1EBA-8872-42D0-8751-AFE8082910F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2" name="PlaceHolder 5"/>
          <p:cNvSpPr>
            <a:spLocks noGrp="1"/>
          </p:cNvSpPr>
          <p:nvPr>
            <p:ph type="dt" idx="378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5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5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406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07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08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09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10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11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12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13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1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7" name="PlaceHolder 4"/>
          <p:cNvSpPr>
            <a:spLocks noGrp="1"/>
          </p:cNvSpPr>
          <p:nvPr>
            <p:ph type="ftr" idx="379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18" name="PlaceHolder 5"/>
          <p:cNvSpPr>
            <a:spLocks noGrp="1"/>
          </p:cNvSpPr>
          <p:nvPr>
            <p:ph type="sldNum" idx="38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489186-349D-46DD-820F-D3A29DC2D1F4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19" name="PlaceHolder 6"/>
          <p:cNvSpPr>
            <a:spLocks noGrp="1"/>
          </p:cNvSpPr>
          <p:nvPr>
            <p:ph type="dt" idx="38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5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3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424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25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26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27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28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29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30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31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3" name="PlaceHolder 2"/>
          <p:cNvSpPr>
            <a:spLocks noGrp="1"/>
          </p:cNvSpPr>
          <p:nvPr>
            <p:ph type="ftr" idx="382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4" name="PlaceHolder 3"/>
          <p:cNvSpPr>
            <a:spLocks noGrp="1"/>
          </p:cNvSpPr>
          <p:nvPr>
            <p:ph type="sldNum" idx="38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68B758-A4D2-4083-9875-ECB49A11F7E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5" name="PlaceHolder 4"/>
          <p:cNvSpPr>
            <a:spLocks noGrp="1"/>
          </p:cNvSpPr>
          <p:nvPr>
            <p:ph type="dt" idx="38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5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7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438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39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40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41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42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43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44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45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46" name="PlaceHolder 1"/>
          <p:cNvSpPr>
            <a:spLocks noGrp="1"/>
          </p:cNvSpPr>
          <p:nvPr>
            <p:ph type="ftr" idx="385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7" name="PlaceHolder 2"/>
          <p:cNvSpPr>
            <a:spLocks noGrp="1"/>
          </p:cNvSpPr>
          <p:nvPr>
            <p:ph type="sldNum" idx="38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11240A-F983-449A-8968-45D9DEBDB43B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8" name="PlaceHolder 3"/>
          <p:cNvSpPr>
            <a:spLocks noGrp="1"/>
          </p:cNvSpPr>
          <p:nvPr>
            <p:ph type="dt" idx="38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6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7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8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499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500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1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02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503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504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505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506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507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508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509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510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511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512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13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14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515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16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17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8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19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0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1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2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23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24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5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8" name="PlaceHolder 1"/>
          <p:cNvSpPr>
            <a:spLocks noGrp="1"/>
          </p:cNvSpPr>
          <p:nvPr>
            <p:ph type="ftr" idx="37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sldNum" idx="3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2165CC-D1CC-4701-9421-BC77431C42E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dt" idx="39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5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9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450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51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52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53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54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55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56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57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5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2" name="PlaceHolder 5"/>
          <p:cNvSpPr>
            <a:spLocks noGrp="1"/>
          </p:cNvSpPr>
          <p:nvPr>
            <p:ph type="ftr" idx="388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63" name="PlaceHolder 6"/>
          <p:cNvSpPr>
            <a:spLocks noGrp="1"/>
          </p:cNvSpPr>
          <p:nvPr>
            <p:ph type="sldNum" idx="38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33AF02-3829-4ABB-BBC2-7EBF54C90684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64" name="PlaceHolder 7"/>
          <p:cNvSpPr>
            <a:spLocks noGrp="1"/>
          </p:cNvSpPr>
          <p:nvPr>
            <p:ph type="dt" idx="39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5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9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470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71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72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73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74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75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76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77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7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2" name="PlaceHolder 5"/>
          <p:cNvSpPr>
            <a:spLocks noGrp="1"/>
          </p:cNvSpPr>
          <p:nvPr>
            <p:ph type="ftr" idx="391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3" name="PlaceHolder 6"/>
          <p:cNvSpPr>
            <a:spLocks noGrp="1"/>
          </p:cNvSpPr>
          <p:nvPr>
            <p:ph type="sldNum" idx="39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4CF77C-2A01-4507-ABBB-F7B10563E6C8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4" name="PlaceHolder 7"/>
          <p:cNvSpPr>
            <a:spLocks noGrp="1"/>
          </p:cNvSpPr>
          <p:nvPr>
            <p:ph type="dt" idx="39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5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9" name="Group 4"/>
          <p:cNvGrpSpPr/>
          <p:nvPr/>
        </p:nvGrpSpPr>
        <p:grpSpPr>
          <a:xfrm>
            <a:off x="11240280" y="0"/>
            <a:ext cx="1014480" cy="6857280"/>
            <a:chOff x="11240280" y="0"/>
            <a:chExt cx="1014480" cy="6857280"/>
          </a:xfrm>
        </p:grpSpPr>
        <p:sp>
          <p:nvSpPr>
            <p:cNvPr id="5490" name="Rectangle 7"/>
            <p:cNvSpPr/>
            <p:nvPr/>
          </p:nvSpPr>
          <p:spPr>
            <a:xfrm>
              <a:off x="11240640" y="4827960"/>
              <a:ext cx="101412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91" name="Rectangle 8"/>
            <p:cNvSpPr/>
            <p:nvPr/>
          </p:nvSpPr>
          <p:spPr>
            <a:xfrm>
              <a:off x="1124064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492" name="Rectangle 9"/>
            <p:cNvSpPr/>
            <p:nvPr/>
          </p:nvSpPr>
          <p:spPr>
            <a:xfrm>
              <a:off x="1124064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93" name="Picture 11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 rot="5400000">
              <a:off x="1077840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94" name="Rectangle 13"/>
            <p:cNvSpPr/>
            <p:nvPr/>
          </p:nvSpPr>
          <p:spPr>
            <a:xfrm>
              <a:off x="1124064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95" name="Graphic 25" descr=""/>
            <p:cNvPicPr/>
            <p:nvPr/>
          </p:nvPicPr>
          <p:blipFill>
            <a:blip r:embed="rId3"/>
            <a:stretch/>
          </p:blipFill>
          <p:spPr>
            <a:xfrm rot="16200000">
              <a:off x="10879920" y="5395680"/>
              <a:ext cx="1828080" cy="9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96" name="Freeform: Shape 15"/>
            <p:cNvSpPr/>
            <p:nvPr/>
          </p:nvSpPr>
          <p:spPr>
            <a:xfrm>
              <a:off x="11250360" y="494928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497" name="Graphic 30" descr=""/>
            <p:cNvPicPr/>
            <p:nvPr/>
          </p:nvPicPr>
          <p:blipFill>
            <a:blip r:embed="rId4"/>
            <a:stretch/>
          </p:blipFill>
          <p:spPr>
            <a:xfrm rot="5400000">
              <a:off x="10793880" y="339120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9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2" name="PlaceHolder 5"/>
          <p:cNvSpPr>
            <a:spLocks noGrp="1"/>
          </p:cNvSpPr>
          <p:nvPr>
            <p:ph type="ftr" idx="394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3" name="PlaceHolder 6"/>
          <p:cNvSpPr>
            <a:spLocks noGrp="1"/>
          </p:cNvSpPr>
          <p:nvPr>
            <p:ph type="sldNum" idx="39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28475F-D910-4ACC-B663-7E7D128A56B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4" name="PlaceHolder 7"/>
          <p:cNvSpPr>
            <a:spLocks noGrp="1"/>
          </p:cNvSpPr>
          <p:nvPr>
            <p:ph type="dt" idx="39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5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10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1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2" name="PlaceHolder 1"/>
          <p:cNvSpPr>
            <a:spLocks noGrp="1"/>
          </p:cNvSpPr>
          <p:nvPr>
            <p:ph type="ftr" idx="397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3" name="PlaceHolder 2"/>
          <p:cNvSpPr>
            <a:spLocks noGrp="1"/>
          </p:cNvSpPr>
          <p:nvPr>
            <p:ph type="sldNum" idx="39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7F4D29-91DC-40D5-97EA-25E478BE380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4" name="PlaceHolder 3"/>
          <p:cNvSpPr>
            <a:spLocks noGrp="1"/>
          </p:cNvSpPr>
          <p:nvPr>
            <p:ph type="dt" idx="39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3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7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18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9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3" name="PlaceHolder 4"/>
          <p:cNvSpPr>
            <a:spLocks noGrp="1"/>
          </p:cNvSpPr>
          <p:nvPr>
            <p:ph type="ftr" idx="400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4" name="PlaceHolder 5"/>
          <p:cNvSpPr>
            <a:spLocks noGrp="1"/>
          </p:cNvSpPr>
          <p:nvPr>
            <p:ph type="sldNum" idx="40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634964-56CB-4CFE-8087-F22AB79F143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5" name="PlaceHolder 6"/>
          <p:cNvSpPr>
            <a:spLocks noGrp="1"/>
          </p:cNvSpPr>
          <p:nvPr>
            <p:ph type="dt" idx="40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3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30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1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7" name="PlaceHolder 6"/>
          <p:cNvSpPr>
            <a:spLocks noGrp="1"/>
          </p:cNvSpPr>
          <p:nvPr>
            <p:ph type="ftr" idx="403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8" name="PlaceHolder 7"/>
          <p:cNvSpPr>
            <a:spLocks noGrp="1"/>
          </p:cNvSpPr>
          <p:nvPr>
            <p:ph type="sldNum" idx="40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22F59D-BC56-495F-AFD4-9514FC0D0DA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9" name="PlaceHolder 8"/>
          <p:cNvSpPr>
            <a:spLocks noGrp="1"/>
          </p:cNvSpPr>
          <p:nvPr>
            <p:ph type="dt" idx="405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3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5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46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7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5" name="PlaceHolder 8"/>
          <p:cNvSpPr>
            <a:spLocks noGrp="1"/>
          </p:cNvSpPr>
          <p:nvPr>
            <p:ph type="ftr" idx="406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6" name="PlaceHolder 9"/>
          <p:cNvSpPr>
            <a:spLocks noGrp="1"/>
          </p:cNvSpPr>
          <p:nvPr>
            <p:ph type="sldNum" idx="40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508838-D271-4897-B0DC-6F5FF8CF5B9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7" name="PlaceHolder 10"/>
          <p:cNvSpPr>
            <a:spLocks noGrp="1"/>
          </p:cNvSpPr>
          <p:nvPr>
            <p:ph type="dt" idx="408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3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8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59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0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2" name="PlaceHolder 2"/>
          <p:cNvSpPr>
            <a:spLocks noGrp="1"/>
          </p:cNvSpPr>
          <p:nvPr>
            <p:ph type="ftr" idx="409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3" name="PlaceHolder 3"/>
          <p:cNvSpPr>
            <a:spLocks noGrp="1"/>
          </p:cNvSpPr>
          <p:nvPr>
            <p:ph type="sldNum" idx="41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0B04F4-DF8F-4020-AFE8-84C7F138EFF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4" name="PlaceHolder 4"/>
          <p:cNvSpPr>
            <a:spLocks noGrp="1"/>
          </p:cNvSpPr>
          <p:nvPr>
            <p:ph type="dt" idx="41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3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7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68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9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2" name="PlaceHolder 3"/>
          <p:cNvSpPr>
            <a:spLocks noGrp="1"/>
          </p:cNvSpPr>
          <p:nvPr>
            <p:ph type="ftr" idx="412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3" name="PlaceHolder 4"/>
          <p:cNvSpPr>
            <a:spLocks noGrp="1"/>
          </p:cNvSpPr>
          <p:nvPr>
            <p:ph type="sldNum" idx="41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4755D3-D80E-4D0D-9C3E-4EC372DB5CC7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4" name="PlaceHolder 5"/>
          <p:cNvSpPr>
            <a:spLocks noGrp="1"/>
          </p:cNvSpPr>
          <p:nvPr>
            <p:ph type="dt" idx="41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3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7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78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9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3" name="PlaceHolder 4"/>
          <p:cNvSpPr>
            <a:spLocks noGrp="1"/>
          </p:cNvSpPr>
          <p:nvPr>
            <p:ph type="ftr" idx="415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4" name="PlaceHolder 5"/>
          <p:cNvSpPr>
            <a:spLocks noGrp="1"/>
          </p:cNvSpPr>
          <p:nvPr>
            <p:ph type="sldNum" idx="41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FF47B8-2173-4FD1-A826-0430F571C89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5" name="PlaceHolder 6"/>
          <p:cNvSpPr>
            <a:spLocks noGrp="1"/>
          </p:cNvSpPr>
          <p:nvPr>
            <p:ph type="dt" idx="41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4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5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36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537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538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9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40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541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542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543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544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545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546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547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548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549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550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51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52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553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54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55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56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7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8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59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0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61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62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3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5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ftr" idx="40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sldNum" idx="4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9BA49A-71C8-4D0B-8067-3A52D6C4DBA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" name="PlaceHolder 6"/>
          <p:cNvSpPr>
            <a:spLocks noGrp="1"/>
          </p:cNvSpPr>
          <p:nvPr>
            <p:ph type="dt" idx="42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9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90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1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3" name="PlaceHolder 2"/>
          <p:cNvSpPr>
            <a:spLocks noGrp="1"/>
          </p:cNvSpPr>
          <p:nvPr>
            <p:ph type="ftr" idx="418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4" name="PlaceHolder 3"/>
          <p:cNvSpPr>
            <a:spLocks noGrp="1"/>
          </p:cNvSpPr>
          <p:nvPr>
            <p:ph type="sldNum" idx="41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A6D377-803B-48BD-9462-7D244E341A7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5" name="PlaceHolder 4"/>
          <p:cNvSpPr>
            <a:spLocks noGrp="1"/>
          </p:cNvSpPr>
          <p:nvPr>
            <p:ph type="dt" idx="42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3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7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598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9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0" name="PlaceHolder 1"/>
          <p:cNvSpPr>
            <a:spLocks noGrp="1"/>
          </p:cNvSpPr>
          <p:nvPr>
            <p:ph type="ftr" idx="421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1" name="PlaceHolder 2"/>
          <p:cNvSpPr>
            <a:spLocks noGrp="1"/>
          </p:cNvSpPr>
          <p:nvPr>
            <p:ph type="sldNum" idx="42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C51592-FD25-4A5A-BFD4-0FA0DD092482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2" name="PlaceHolder 3"/>
          <p:cNvSpPr>
            <a:spLocks noGrp="1"/>
          </p:cNvSpPr>
          <p:nvPr>
            <p:ph type="dt" idx="42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3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3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604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5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0" name="PlaceHolder 5"/>
          <p:cNvSpPr>
            <a:spLocks noGrp="1"/>
          </p:cNvSpPr>
          <p:nvPr>
            <p:ph type="ftr" idx="424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1" name="PlaceHolder 6"/>
          <p:cNvSpPr>
            <a:spLocks noGrp="1"/>
          </p:cNvSpPr>
          <p:nvPr>
            <p:ph type="sldNum" idx="42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5A8AF08-7A66-4732-9EA1-8096CCDE185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2" name="PlaceHolder 7"/>
          <p:cNvSpPr>
            <a:spLocks noGrp="1"/>
          </p:cNvSpPr>
          <p:nvPr>
            <p:ph type="dt" idx="42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3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7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618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9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4" name="PlaceHolder 5"/>
          <p:cNvSpPr>
            <a:spLocks noGrp="1"/>
          </p:cNvSpPr>
          <p:nvPr>
            <p:ph type="ftr" idx="427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5" name="PlaceHolder 6"/>
          <p:cNvSpPr>
            <a:spLocks noGrp="1"/>
          </p:cNvSpPr>
          <p:nvPr>
            <p:ph type="sldNum" idx="42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7E54D2-2762-4894-BD87-CE7E995EDECC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26" name="PlaceHolder 7"/>
          <p:cNvSpPr>
            <a:spLocks noGrp="1"/>
          </p:cNvSpPr>
          <p:nvPr>
            <p:ph type="dt" idx="42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3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1" name="Graphic 4" descr=""/>
          <p:cNvPicPr/>
          <p:nvPr/>
        </p:nvPicPr>
        <p:blipFill>
          <a:blip r:embed="rId2"/>
          <a:stretch/>
        </p:blipFill>
        <p:spPr>
          <a:xfrm rot="10800000">
            <a:off x="11178000" y="72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5632" name="Straight Connector 5"/>
          <p:cNvSpPr/>
          <p:nvPr/>
        </p:nvSpPr>
        <p:spPr>
          <a:xfrm>
            <a:off x="1066680" y="3771720"/>
            <a:ext cx="10058400" cy="360"/>
          </a:xfrm>
          <a:prstGeom prst="line">
            <a:avLst/>
          </a:prstGeom>
          <a:ln cap="sq"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3" name="Straight Connector 7"/>
          <p:cNvSpPr/>
          <p:nvPr/>
        </p:nvSpPr>
        <p:spPr>
          <a:xfrm>
            <a:off x="6254640" y="2743200"/>
            <a:ext cx="360" cy="2066760"/>
          </a:xfrm>
          <a:prstGeom prst="line">
            <a:avLst/>
          </a:prstGeom>
          <a:ln w="381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8" name="PlaceHolder 5"/>
          <p:cNvSpPr>
            <a:spLocks noGrp="1"/>
          </p:cNvSpPr>
          <p:nvPr>
            <p:ph type="ftr" idx="430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9" name="PlaceHolder 6"/>
          <p:cNvSpPr>
            <a:spLocks noGrp="1"/>
          </p:cNvSpPr>
          <p:nvPr>
            <p:ph type="sldNum" idx="43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370D80-AD7B-4982-B1C5-D9ECF02D4842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0" name="PlaceHolder 7"/>
          <p:cNvSpPr>
            <a:spLocks noGrp="1"/>
          </p:cNvSpPr>
          <p:nvPr>
            <p:ph type="dt" idx="43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3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5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5646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47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648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5649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650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651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652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5653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5654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55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56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57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58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59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0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1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2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3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4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5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6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7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8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69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670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671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72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73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74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75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76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77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78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79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0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1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2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3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4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5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6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7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8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89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90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91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92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3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4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5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6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7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8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699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0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1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2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3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4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5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6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7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8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09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10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711" name="PlaceHolder 1"/>
          <p:cNvSpPr>
            <a:spLocks noGrp="1"/>
          </p:cNvSpPr>
          <p:nvPr>
            <p:ph type="ftr" idx="43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2" name="PlaceHolder 2"/>
          <p:cNvSpPr>
            <a:spLocks noGrp="1"/>
          </p:cNvSpPr>
          <p:nvPr>
            <p:ph type="sldNum" idx="43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8BE673-8349-4F2E-96AF-B0F3A7D9018D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3" name="PlaceHolder 3"/>
          <p:cNvSpPr>
            <a:spLocks noGrp="1"/>
          </p:cNvSpPr>
          <p:nvPr>
            <p:ph type="dt" idx="43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6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6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5717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18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719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5720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721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722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723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5724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5725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26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27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28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29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0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1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2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3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4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5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6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7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8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39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40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41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742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43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44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45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46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47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48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49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0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1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2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3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4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5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6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7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8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59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60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61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62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63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64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65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66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67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68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69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0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1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2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3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4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5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6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7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8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79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80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81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78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5" name="PlaceHolder 4"/>
          <p:cNvSpPr>
            <a:spLocks noGrp="1"/>
          </p:cNvSpPr>
          <p:nvPr>
            <p:ph type="ftr" idx="43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6" name="PlaceHolder 5"/>
          <p:cNvSpPr>
            <a:spLocks noGrp="1"/>
          </p:cNvSpPr>
          <p:nvPr>
            <p:ph type="sldNum" idx="43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B2FF9A-CC40-4B35-A504-E8735AF5C28A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7" name="PlaceHolder 6"/>
          <p:cNvSpPr>
            <a:spLocks noGrp="1"/>
          </p:cNvSpPr>
          <p:nvPr>
            <p:ph type="dt" idx="43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6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1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5792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93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794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5795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796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797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798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5799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5800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1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2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3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4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5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6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7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8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09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0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1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2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3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4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5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6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17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18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19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0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1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2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3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4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5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6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7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8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29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0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1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2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3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4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5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6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7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38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39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0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1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2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3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4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5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6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7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8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49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0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1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2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3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4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5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56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85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2" name="PlaceHolder 6"/>
          <p:cNvSpPr>
            <a:spLocks noGrp="1"/>
          </p:cNvSpPr>
          <p:nvPr>
            <p:ph type="ftr" idx="439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63" name="PlaceHolder 7"/>
          <p:cNvSpPr>
            <a:spLocks noGrp="1"/>
          </p:cNvSpPr>
          <p:nvPr>
            <p:ph type="sldNum" idx="44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931812-7278-4720-9F3F-AF09B44AC4F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64" name="PlaceHolder 8"/>
          <p:cNvSpPr>
            <a:spLocks noGrp="1"/>
          </p:cNvSpPr>
          <p:nvPr>
            <p:ph type="dt" idx="441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6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0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5871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72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873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5874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875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876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877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5878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5879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0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1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2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3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4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5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6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7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8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89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90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91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92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93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94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95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96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97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98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899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0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1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2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3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4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5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6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7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8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09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0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1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2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3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4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5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6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17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18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19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0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1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2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3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4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5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6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7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8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29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0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1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2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3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4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5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59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3" name="PlaceHolder 8"/>
          <p:cNvSpPr>
            <a:spLocks noGrp="1"/>
          </p:cNvSpPr>
          <p:nvPr>
            <p:ph type="ftr" idx="442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4" name="PlaceHolder 9"/>
          <p:cNvSpPr>
            <a:spLocks noGrp="1"/>
          </p:cNvSpPr>
          <p:nvPr>
            <p:ph type="sldNum" idx="44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0A1F01-3F11-4EA7-9300-EACCC3702E3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5" name="PlaceHolder 10"/>
          <p:cNvSpPr>
            <a:spLocks noGrp="1"/>
          </p:cNvSpPr>
          <p:nvPr>
            <p:ph type="dt" idx="444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6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6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5947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48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949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5950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951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5952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5953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5954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5955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56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57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58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59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0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1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2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3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4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5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6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7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8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69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70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971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972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73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74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75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76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77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78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79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0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1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2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3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4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5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6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7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8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89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90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91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92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93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94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95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96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97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98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99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0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1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2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3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4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5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6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7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8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09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10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11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01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3" name="PlaceHolder 2"/>
          <p:cNvSpPr>
            <a:spLocks noGrp="1"/>
          </p:cNvSpPr>
          <p:nvPr>
            <p:ph type="ftr" idx="445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14" name="PlaceHolder 3"/>
          <p:cNvSpPr>
            <a:spLocks noGrp="1"/>
          </p:cNvSpPr>
          <p:nvPr>
            <p:ph type="sldNum" idx="44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CBA9C7-B086-4C31-9F2E-63C2663947C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15" name="PlaceHolder 4"/>
          <p:cNvSpPr>
            <a:spLocks noGrp="1"/>
          </p:cNvSpPr>
          <p:nvPr>
            <p:ph type="dt" idx="447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6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6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7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78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579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580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1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82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583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584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585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586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587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588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589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590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591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592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93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94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595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96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97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98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9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0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1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2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603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04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5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6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" name="PlaceHolder 6"/>
          <p:cNvSpPr>
            <a:spLocks noGrp="1"/>
          </p:cNvSpPr>
          <p:nvPr>
            <p:ph type="ftr" idx="4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4" name="PlaceHolder 7"/>
          <p:cNvSpPr>
            <a:spLocks noGrp="1"/>
          </p:cNvSpPr>
          <p:nvPr>
            <p:ph type="sldNum" idx="4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39884D-6823-450B-AC4A-44E6487B3531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5" name="PlaceHolder 8"/>
          <p:cNvSpPr>
            <a:spLocks noGrp="1"/>
          </p:cNvSpPr>
          <p:nvPr>
            <p:ph type="dt" idx="4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5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8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019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20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021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022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023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024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025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026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027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28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29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0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1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2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3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4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5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6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7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8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39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40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41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42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043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044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45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46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47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48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49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0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1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2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3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4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5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6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7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8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59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0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1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2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3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4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065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66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67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68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69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0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1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2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3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4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5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6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7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8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79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80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81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82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83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08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6" name="PlaceHolder 3"/>
          <p:cNvSpPr>
            <a:spLocks noGrp="1"/>
          </p:cNvSpPr>
          <p:nvPr>
            <p:ph type="ftr" idx="448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7" name="PlaceHolder 4"/>
          <p:cNvSpPr>
            <a:spLocks noGrp="1"/>
          </p:cNvSpPr>
          <p:nvPr>
            <p:ph type="sldNum" idx="44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A2A87A-6F62-4D76-A636-CB9F2F484BB7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8" name="PlaceHolder 5"/>
          <p:cNvSpPr>
            <a:spLocks noGrp="1"/>
          </p:cNvSpPr>
          <p:nvPr>
            <p:ph type="dt" idx="450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6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1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092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93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094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095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096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097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098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099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100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1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2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3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4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5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6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7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8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09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0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1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2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3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4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5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16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117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18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19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0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1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2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3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4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5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6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7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8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29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0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1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2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3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4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5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6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7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38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39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0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1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2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3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4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5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6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7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8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49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0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1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2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3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4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5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56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15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0" name="PlaceHolder 4"/>
          <p:cNvSpPr>
            <a:spLocks noGrp="1"/>
          </p:cNvSpPr>
          <p:nvPr>
            <p:ph type="ftr" idx="451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1" name="PlaceHolder 5"/>
          <p:cNvSpPr>
            <a:spLocks noGrp="1"/>
          </p:cNvSpPr>
          <p:nvPr>
            <p:ph type="sldNum" idx="45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BFB82B-8112-4FDB-81BD-B555AC4DA0B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2" name="PlaceHolder 6"/>
          <p:cNvSpPr>
            <a:spLocks noGrp="1"/>
          </p:cNvSpPr>
          <p:nvPr>
            <p:ph type="dt" idx="453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6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6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167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68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169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170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171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172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173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174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175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76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77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78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79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0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1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2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3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4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5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6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7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8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89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90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191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192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93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194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95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96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97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98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199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0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1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2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3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4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5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6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7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8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09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10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11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12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13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14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15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16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17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18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19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0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1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2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3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4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5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6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7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8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29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30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31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2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3" name="PlaceHolder 2"/>
          <p:cNvSpPr>
            <a:spLocks noGrp="1"/>
          </p:cNvSpPr>
          <p:nvPr>
            <p:ph type="ftr" idx="454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4" name="PlaceHolder 3"/>
          <p:cNvSpPr>
            <a:spLocks noGrp="1"/>
          </p:cNvSpPr>
          <p:nvPr>
            <p:ph type="sldNum" idx="45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C73BA5-280B-4401-A644-F7942602CBA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5" name="PlaceHolder 4"/>
          <p:cNvSpPr>
            <a:spLocks noGrp="1"/>
          </p:cNvSpPr>
          <p:nvPr>
            <p:ph type="dt" idx="456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6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7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238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39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240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241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242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243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244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245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246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47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48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49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0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1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2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3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4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5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6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7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8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59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60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61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262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263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64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65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66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67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68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69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0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1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2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3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4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5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6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7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8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79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80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81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82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83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284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85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86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87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88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89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0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1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2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3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4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5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6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7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8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299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00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01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02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303" name="PlaceHolder 1"/>
          <p:cNvSpPr>
            <a:spLocks noGrp="1"/>
          </p:cNvSpPr>
          <p:nvPr>
            <p:ph type="ftr" idx="457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04" name="PlaceHolder 2"/>
          <p:cNvSpPr>
            <a:spLocks noGrp="1"/>
          </p:cNvSpPr>
          <p:nvPr>
            <p:ph type="sldNum" idx="45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5E98CF-7D69-41E6-ADFA-BDF721C31756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05" name="PlaceHolder 3"/>
          <p:cNvSpPr>
            <a:spLocks noGrp="1"/>
          </p:cNvSpPr>
          <p:nvPr>
            <p:ph type="dt" idx="459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6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6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307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08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309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310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311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312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313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314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315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16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17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18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19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0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1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2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3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4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5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6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7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8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29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30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31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332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33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34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35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36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37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38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39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0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1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2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3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4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5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6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7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8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49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50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51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52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353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54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55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56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57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58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59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0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1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2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3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4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5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6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7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8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69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70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371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37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6" name="PlaceHolder 5"/>
          <p:cNvSpPr>
            <a:spLocks noGrp="1"/>
          </p:cNvSpPr>
          <p:nvPr>
            <p:ph type="ftr" idx="460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7" name="PlaceHolder 6"/>
          <p:cNvSpPr>
            <a:spLocks noGrp="1"/>
          </p:cNvSpPr>
          <p:nvPr>
            <p:ph type="sldNum" idx="46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48F9BD-4F43-4659-8CF1-FBA138ED17D7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8" name="PlaceHolder 7"/>
          <p:cNvSpPr>
            <a:spLocks noGrp="1"/>
          </p:cNvSpPr>
          <p:nvPr>
            <p:ph type="dt" idx="462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6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3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384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85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386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387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388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389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390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391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392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3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4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5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6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7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8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399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0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1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2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3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4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5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6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7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08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409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10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11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2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3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4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5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6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7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8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19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0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1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2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3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4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5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6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7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8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29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30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1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2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3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4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5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6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7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8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39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0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1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2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3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4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5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6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7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48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44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3" name="PlaceHolder 5"/>
          <p:cNvSpPr>
            <a:spLocks noGrp="1"/>
          </p:cNvSpPr>
          <p:nvPr>
            <p:ph type="ftr" idx="46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4" name="PlaceHolder 6"/>
          <p:cNvSpPr>
            <a:spLocks noGrp="1"/>
          </p:cNvSpPr>
          <p:nvPr>
            <p:ph type="sldNum" idx="46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2DB510-24E0-41BF-B16B-8D4A1B28CC7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5" name="PlaceHolder 7"/>
          <p:cNvSpPr>
            <a:spLocks noGrp="1"/>
          </p:cNvSpPr>
          <p:nvPr>
            <p:ph type="dt" idx="46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6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0" name="Group 3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6461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62" name="Graphic 12" descr=""/>
            <p:cNvPicPr/>
            <p:nvPr/>
          </p:nvPicPr>
          <p:blipFill>
            <a:blip r:embed="rId3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463" name="Group 2"/>
            <p:cNvGrpSpPr/>
            <p:nvPr/>
          </p:nvGrpSpPr>
          <p:grpSpPr>
            <a:xfrm>
              <a:off x="-292680" y="38520"/>
              <a:ext cx="4327920" cy="6820920"/>
              <a:chOff x="-292680" y="38520"/>
              <a:chExt cx="4327920" cy="6820920"/>
            </a:xfrm>
          </p:grpSpPr>
          <p:sp>
            <p:nvSpPr>
              <p:cNvPr id="6464" name="Rectangle 23"/>
              <p:cNvSpPr/>
              <p:nvPr/>
            </p:nvSpPr>
            <p:spPr>
              <a:xfrm rot="13508400">
                <a:off x="141840" y="458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465" name="Graphic 8" descr=""/>
              <p:cNvPicPr/>
              <p:nvPr/>
            </p:nvPicPr>
            <p:blipFill>
              <a:blip r:embed="rId4"/>
              <a:stretch/>
            </p:blipFill>
            <p:spPr>
              <a:xfrm rot="18902400">
                <a:off x="1573920" y="190044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466" name="Rectangle 23"/>
              <p:cNvSpPr/>
              <p:nvPr/>
            </p:nvSpPr>
            <p:spPr>
              <a:xfrm rot="18900000">
                <a:off x="1579680" y="192348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6467" name="Graphic 11" descr=""/>
              <p:cNvPicPr/>
              <p:nvPr/>
            </p:nvPicPr>
            <p:blipFill>
              <a:blip r:embed="rId5"/>
              <a:stretch/>
            </p:blipFill>
            <p:spPr>
              <a:xfrm rot="2709000">
                <a:off x="145440" y="335520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6468" name="Group 20"/>
              <p:cNvGrpSpPr/>
              <p:nvPr/>
            </p:nvGrpSpPr>
            <p:grpSpPr>
              <a:xfrm>
                <a:off x="1159560" y="5806440"/>
                <a:ext cx="2869920" cy="1000080"/>
                <a:chOff x="1159560" y="5806440"/>
                <a:chExt cx="2869920" cy="1000080"/>
              </a:xfrm>
            </p:grpSpPr>
            <p:sp>
              <p:nvSpPr>
                <p:cNvPr id="6469" name="Freeform: Shape 90"/>
                <p:cNvSpPr/>
                <p:nvPr/>
              </p:nvSpPr>
              <p:spPr>
                <a:xfrm>
                  <a:off x="1159560" y="5806440"/>
                  <a:ext cx="2869920" cy="28080"/>
                </a:xfrm>
                <a:custGeom>
                  <a:avLst/>
                  <a:gdLst>
                    <a:gd name="textAreaLeft" fmla="*/ 0 w 2869920"/>
                    <a:gd name="textAreaRight" fmla="*/ 2870280 w 2869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0" name="Freeform: Shape 89"/>
                <p:cNvSpPr/>
                <p:nvPr/>
              </p:nvSpPr>
              <p:spPr>
                <a:xfrm>
                  <a:off x="1220400" y="5867280"/>
                  <a:ext cx="2747880" cy="28080"/>
                </a:xfrm>
                <a:custGeom>
                  <a:avLst/>
                  <a:gdLst>
                    <a:gd name="textAreaLeft" fmla="*/ 0 w 2747880"/>
                    <a:gd name="textAreaRight" fmla="*/ 2748240 w 2747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1" name="Freeform: Shape 88"/>
                <p:cNvSpPr/>
                <p:nvPr/>
              </p:nvSpPr>
              <p:spPr>
                <a:xfrm>
                  <a:off x="1282320" y="5927400"/>
                  <a:ext cx="2625480" cy="28800"/>
                </a:xfrm>
                <a:custGeom>
                  <a:avLst/>
                  <a:gdLst>
                    <a:gd name="textAreaLeft" fmla="*/ 0 w 2625480"/>
                    <a:gd name="textAreaRight" fmla="*/ 2625840 w 262548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2" name="Freeform: Shape 87"/>
                <p:cNvSpPr/>
                <p:nvPr/>
              </p:nvSpPr>
              <p:spPr>
                <a:xfrm>
                  <a:off x="1343520" y="5988600"/>
                  <a:ext cx="2503440" cy="28800"/>
                </a:xfrm>
                <a:custGeom>
                  <a:avLst/>
                  <a:gdLst>
                    <a:gd name="textAreaLeft" fmla="*/ 0 w 2503440"/>
                    <a:gd name="textAreaRight" fmla="*/ 2503800 w 250344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3" name="Freeform: Shape 86"/>
                <p:cNvSpPr/>
                <p:nvPr/>
              </p:nvSpPr>
              <p:spPr>
                <a:xfrm>
                  <a:off x="1402920" y="6049440"/>
                  <a:ext cx="2382840" cy="28080"/>
                </a:xfrm>
                <a:custGeom>
                  <a:avLst/>
                  <a:gdLst>
                    <a:gd name="textAreaLeft" fmla="*/ 0 w 2382840"/>
                    <a:gd name="textAreaRight" fmla="*/ 2383200 w 23828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4" name="Freeform: Shape 85"/>
                <p:cNvSpPr/>
                <p:nvPr/>
              </p:nvSpPr>
              <p:spPr>
                <a:xfrm>
                  <a:off x="1464120" y="6110280"/>
                  <a:ext cx="2260440" cy="28080"/>
                </a:xfrm>
                <a:custGeom>
                  <a:avLst/>
                  <a:gdLst>
                    <a:gd name="textAreaLeft" fmla="*/ 0 w 2260440"/>
                    <a:gd name="textAreaRight" fmla="*/ 2260800 w 226044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5" name="Freeform: Shape 84"/>
                <p:cNvSpPr/>
                <p:nvPr/>
              </p:nvSpPr>
              <p:spPr>
                <a:xfrm>
                  <a:off x="1526040" y="6170400"/>
                  <a:ext cx="2138400" cy="28800"/>
                </a:xfrm>
                <a:custGeom>
                  <a:avLst/>
                  <a:gdLst>
                    <a:gd name="textAreaLeft" fmla="*/ 0 w 2138400"/>
                    <a:gd name="textAreaRight" fmla="*/ 2138760 w 213840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6" name="Freeform: Shape 83"/>
                <p:cNvSpPr/>
                <p:nvPr/>
              </p:nvSpPr>
              <p:spPr>
                <a:xfrm>
                  <a:off x="1585440" y="6231240"/>
                  <a:ext cx="2017800" cy="28080"/>
                </a:xfrm>
                <a:custGeom>
                  <a:avLst/>
                  <a:gdLst>
                    <a:gd name="textAreaLeft" fmla="*/ 0 w 2017800"/>
                    <a:gd name="textAreaRight" fmla="*/ 2018160 w 20178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7" name="Freeform: Shape 82"/>
                <p:cNvSpPr/>
                <p:nvPr/>
              </p:nvSpPr>
              <p:spPr>
                <a:xfrm>
                  <a:off x="1646640" y="6292440"/>
                  <a:ext cx="1895400" cy="28080"/>
                </a:xfrm>
                <a:custGeom>
                  <a:avLst/>
                  <a:gdLst>
                    <a:gd name="textAreaLeft" fmla="*/ 0 w 1895400"/>
                    <a:gd name="textAreaRight" fmla="*/ 1895760 w 189540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8" name="Freeform: Shape 81"/>
                <p:cNvSpPr/>
                <p:nvPr/>
              </p:nvSpPr>
              <p:spPr>
                <a:xfrm>
                  <a:off x="1707840" y="6353280"/>
                  <a:ext cx="1773360" cy="28080"/>
                </a:xfrm>
                <a:custGeom>
                  <a:avLst/>
                  <a:gdLst>
                    <a:gd name="textAreaLeft" fmla="*/ 0 w 1773360"/>
                    <a:gd name="textAreaRight" fmla="*/ 1773720 w 1773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79" name="Freeform: Shape 80"/>
                <p:cNvSpPr/>
                <p:nvPr/>
              </p:nvSpPr>
              <p:spPr>
                <a:xfrm>
                  <a:off x="1769760" y="6413400"/>
                  <a:ext cx="1650960" cy="28800"/>
                </a:xfrm>
                <a:custGeom>
                  <a:avLst/>
                  <a:gdLst>
                    <a:gd name="textAreaLeft" fmla="*/ 0 w 1650960"/>
                    <a:gd name="textAreaRight" fmla="*/ 1651320 w 165096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80" name="Freeform: Shape 79"/>
                <p:cNvSpPr/>
                <p:nvPr/>
              </p:nvSpPr>
              <p:spPr>
                <a:xfrm>
                  <a:off x="1829160" y="6474240"/>
                  <a:ext cx="1530360" cy="28080"/>
                </a:xfrm>
                <a:custGeom>
                  <a:avLst/>
                  <a:gdLst>
                    <a:gd name="textAreaLeft" fmla="*/ 0 w 1530360"/>
                    <a:gd name="textAreaRight" fmla="*/ 1530720 w 153036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81" name="Freeform: Shape 78"/>
                <p:cNvSpPr/>
                <p:nvPr/>
              </p:nvSpPr>
              <p:spPr>
                <a:xfrm>
                  <a:off x="1890360" y="6535440"/>
                  <a:ext cx="1408320" cy="28080"/>
                </a:xfrm>
                <a:custGeom>
                  <a:avLst/>
                  <a:gdLst>
                    <a:gd name="textAreaLeft" fmla="*/ 0 w 1408320"/>
                    <a:gd name="textAreaRight" fmla="*/ 1408680 w 14083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82" name="Freeform: Shape 77"/>
                <p:cNvSpPr/>
                <p:nvPr/>
              </p:nvSpPr>
              <p:spPr>
                <a:xfrm>
                  <a:off x="1952280" y="6595560"/>
                  <a:ext cx="1285920" cy="28800"/>
                </a:xfrm>
                <a:custGeom>
                  <a:avLst/>
                  <a:gdLst>
                    <a:gd name="textAreaLeft" fmla="*/ 0 w 1285920"/>
                    <a:gd name="textAreaRight" fmla="*/ 1286280 w 12859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83" name="Freeform: Shape 76"/>
                <p:cNvSpPr/>
                <p:nvPr/>
              </p:nvSpPr>
              <p:spPr>
                <a:xfrm>
                  <a:off x="2013480" y="6656400"/>
                  <a:ext cx="1163520" cy="28800"/>
                </a:xfrm>
                <a:custGeom>
                  <a:avLst/>
                  <a:gdLst>
                    <a:gd name="textAreaLeft" fmla="*/ 0 w 1163520"/>
                    <a:gd name="textAreaRight" fmla="*/ 1163880 w 1163520"/>
                    <a:gd name="textAreaTop" fmla="*/ 0 h 28800"/>
                    <a:gd name="textAreaBottom" fmla="*/ 29160 h 28800"/>
                  </a:gdLst>
                  <a:ahLst/>
                  <a:rect l="textAreaLeft" t="textAreaTop" r="textAreaRight" b="textAreaBottom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84" name="Freeform: Shape 75"/>
                <p:cNvSpPr/>
                <p:nvPr/>
              </p:nvSpPr>
              <p:spPr>
                <a:xfrm>
                  <a:off x="2072880" y="6717240"/>
                  <a:ext cx="1042920" cy="28080"/>
                </a:xfrm>
                <a:custGeom>
                  <a:avLst/>
                  <a:gdLst>
                    <a:gd name="textAreaLeft" fmla="*/ 0 w 1042920"/>
                    <a:gd name="textAreaRight" fmla="*/ 1043280 w 104292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6485" name="Freeform: Shape 72"/>
                <p:cNvSpPr/>
                <p:nvPr/>
              </p:nvSpPr>
              <p:spPr>
                <a:xfrm>
                  <a:off x="2134080" y="6778440"/>
                  <a:ext cx="920880" cy="28080"/>
                </a:xfrm>
                <a:custGeom>
                  <a:avLst/>
                  <a:gdLst>
                    <a:gd name="textAreaLeft" fmla="*/ 0 w 920880"/>
                    <a:gd name="textAreaRight" fmla="*/ 921240 w 920880"/>
                    <a:gd name="textAreaTop" fmla="*/ 0 h 28080"/>
                    <a:gd name="textAreaBottom" fmla="*/ 28440 h 28080"/>
                  </a:gdLst>
                  <a:ahLst/>
                  <a:rect l="textAreaLeft" t="textAreaTop" r="textAreaRight" b="textAreaBottom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486" name="Freeform: Shape 100"/>
              <p:cNvSpPr/>
              <p:nvPr/>
            </p:nvSpPr>
            <p:spPr>
              <a:xfrm>
                <a:off x="2960640" y="5801760"/>
                <a:ext cx="1074600" cy="1057680"/>
              </a:xfrm>
              <a:custGeom>
                <a:avLst/>
                <a:gdLst>
                  <a:gd name="textAreaLeft" fmla="*/ 0 w 1074600"/>
                  <a:gd name="textAreaRight" fmla="*/ 1074960 w 1074600"/>
                  <a:gd name="textAreaTop" fmla="*/ 0 h 1057680"/>
                  <a:gd name="textAreaBottom" fmla="*/ 1058040 h 1057680"/>
                </a:gdLst>
                <a:ahLst/>
                <a:rect l="textAreaLeft" t="textAreaTop" r="textAreaRight" b="textAreaBottom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87" name="Freeform: Shape 132"/>
              <p:cNvSpPr/>
              <p:nvPr/>
            </p:nvSpPr>
            <p:spPr>
              <a:xfrm>
                <a:off x="-7560" y="2931120"/>
                <a:ext cx="1127520" cy="2869920"/>
              </a:xfrm>
              <a:custGeom>
                <a:avLst/>
                <a:gdLst>
                  <a:gd name="textAreaLeft" fmla="*/ 0 w 1127520"/>
                  <a:gd name="textAreaRight" fmla="*/ 1127880 w 1127520"/>
                  <a:gd name="textAreaTop" fmla="*/ 0 h 2869920"/>
                  <a:gd name="textAreaBottom" fmla="*/ 2870280 h 2869920"/>
                </a:gdLst>
                <a:ahLst/>
                <a:rect l="textAreaLeft" t="textAreaTop" r="textAreaRight" b="textAreaBottom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488" name="Freeform: Shape 154"/>
              <p:cNvSpPr/>
              <p:nvPr/>
            </p:nvSpPr>
            <p:spPr>
              <a:xfrm rot="13500000">
                <a:off x="126360" y="458640"/>
                <a:ext cx="2023560" cy="2023560"/>
              </a:xfrm>
              <a:custGeom>
                <a:avLst/>
                <a:gdLst>
                  <a:gd name="textAreaLeft" fmla="*/ 0 w 2023560"/>
                  <a:gd name="textAreaRight" fmla="*/ 2023920 w 2023560"/>
                  <a:gd name="textAreaTop" fmla="*/ 0 h 2023560"/>
                  <a:gd name="textAreaBottom" fmla="*/ 2023920 h 2023560"/>
                </a:gdLst>
                <a:ahLst/>
                <a:rect l="textAreaLeft" t="textAreaTop" r="textAreaRight" b="textAreaBottom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89" name="Freeform: Shape 153"/>
              <p:cNvSpPr/>
              <p:nvPr/>
            </p:nvSpPr>
            <p:spPr>
              <a:xfrm rot="13500000">
                <a:off x="108720" y="501840"/>
                <a:ext cx="1937520" cy="1937520"/>
              </a:xfrm>
              <a:custGeom>
                <a:avLst/>
                <a:gdLst>
                  <a:gd name="textAreaLeft" fmla="*/ 0 w 1937520"/>
                  <a:gd name="textAreaRight" fmla="*/ 1937880 w 1937520"/>
                  <a:gd name="textAreaTop" fmla="*/ 0 h 1937520"/>
                  <a:gd name="textAreaBottom" fmla="*/ 1937880 h 1937520"/>
                </a:gdLst>
                <a:ahLst/>
                <a:rect l="textAreaLeft" t="textAreaTop" r="textAreaRight" b="textAreaBottom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0" name="Freeform: Shape 152"/>
              <p:cNvSpPr/>
              <p:nvPr/>
            </p:nvSpPr>
            <p:spPr>
              <a:xfrm rot="13500000">
                <a:off x="90360" y="545040"/>
                <a:ext cx="1852200" cy="1851120"/>
              </a:xfrm>
              <a:custGeom>
                <a:avLst/>
                <a:gdLst>
                  <a:gd name="textAreaLeft" fmla="*/ 0 w 1852200"/>
                  <a:gd name="textAreaRight" fmla="*/ 1852560 w 1852200"/>
                  <a:gd name="textAreaTop" fmla="*/ 0 h 1851120"/>
                  <a:gd name="textAreaBottom" fmla="*/ 1851480 h 1851120"/>
                </a:gdLst>
                <a:ahLst/>
                <a:rect l="textAreaLeft" t="textAreaTop" r="textAreaRight" b="textAreaBottom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1" name="Freeform: Shape 151"/>
              <p:cNvSpPr/>
              <p:nvPr/>
            </p:nvSpPr>
            <p:spPr>
              <a:xfrm rot="13500000">
                <a:off x="72720" y="588600"/>
                <a:ext cx="1766160" cy="1765080"/>
              </a:xfrm>
              <a:custGeom>
                <a:avLst/>
                <a:gdLst>
                  <a:gd name="textAreaLeft" fmla="*/ 0 w 1766160"/>
                  <a:gd name="textAreaRight" fmla="*/ 1766520 w 1766160"/>
                  <a:gd name="textAreaTop" fmla="*/ 0 h 1765080"/>
                  <a:gd name="textAreaBottom" fmla="*/ 1765440 h 1765080"/>
                </a:gdLst>
                <a:ahLst/>
                <a:rect l="textAreaLeft" t="textAreaTop" r="textAreaRight" b="textAreaBottom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2" name="Freeform: Shape 150"/>
              <p:cNvSpPr/>
              <p:nvPr/>
            </p:nvSpPr>
            <p:spPr>
              <a:xfrm rot="13500000">
                <a:off x="55080" y="630720"/>
                <a:ext cx="1680120" cy="1680120"/>
              </a:xfrm>
              <a:custGeom>
                <a:avLst/>
                <a:gdLst>
                  <a:gd name="textAreaLeft" fmla="*/ 0 w 1680120"/>
                  <a:gd name="textAreaRight" fmla="*/ 1680480 w 1680120"/>
                  <a:gd name="textAreaTop" fmla="*/ 0 h 1680120"/>
                  <a:gd name="textAreaBottom" fmla="*/ 1680480 h 1680120"/>
                </a:gdLst>
                <a:ahLst/>
                <a:rect l="textAreaLeft" t="textAreaTop" r="textAreaRight" b="textAreaBottom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3" name="Freeform: Shape 149"/>
              <p:cNvSpPr/>
              <p:nvPr/>
            </p:nvSpPr>
            <p:spPr>
              <a:xfrm rot="13500000">
                <a:off x="37440" y="673560"/>
                <a:ext cx="1593720" cy="159372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593720"/>
                  <a:gd name="textAreaBottom" fmla="*/ 1594080 h 1593720"/>
                </a:gdLst>
                <a:ahLst/>
                <a:rect l="textAreaLeft" t="textAreaTop" r="textAreaRight" b="textAreaBottom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4" name="Freeform: Shape 148"/>
              <p:cNvSpPr/>
              <p:nvPr/>
            </p:nvSpPr>
            <p:spPr>
              <a:xfrm rot="13500000">
                <a:off x="19080" y="717120"/>
                <a:ext cx="1508760" cy="1507680"/>
              </a:xfrm>
              <a:custGeom>
                <a:avLst/>
                <a:gdLst>
                  <a:gd name="textAreaLeft" fmla="*/ 0 w 1508760"/>
                  <a:gd name="textAreaRight" fmla="*/ 1509120 w 1508760"/>
                  <a:gd name="textAreaTop" fmla="*/ 0 h 1507680"/>
                  <a:gd name="textAreaBottom" fmla="*/ 1508040 h 1507680"/>
                </a:gdLst>
                <a:ahLst/>
                <a:rect l="textAreaLeft" t="textAreaTop" r="textAreaRight" b="textAreaBottom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5" name="Freeform: Shape 147"/>
              <p:cNvSpPr/>
              <p:nvPr/>
            </p:nvSpPr>
            <p:spPr>
              <a:xfrm rot="13500000">
                <a:off x="2160" y="759240"/>
                <a:ext cx="1422360" cy="1422360"/>
              </a:xfrm>
              <a:custGeom>
                <a:avLst/>
                <a:gdLst>
                  <a:gd name="textAreaLeft" fmla="*/ 0 w 1422360"/>
                  <a:gd name="textAreaRight" fmla="*/ 1422720 w 1422360"/>
                  <a:gd name="textAreaTop" fmla="*/ 0 h 1422360"/>
                  <a:gd name="textAreaBottom" fmla="*/ 1422720 h 1422360"/>
                </a:gdLst>
                <a:ahLst/>
                <a:rect l="textAreaLeft" t="textAreaTop" r="textAreaRight" b="textAreaBottom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6" name="Freeform: Shape 146"/>
              <p:cNvSpPr/>
              <p:nvPr/>
            </p:nvSpPr>
            <p:spPr>
              <a:xfrm rot="13500000">
                <a:off x="-15120" y="802800"/>
                <a:ext cx="1336320" cy="1336320"/>
              </a:xfrm>
              <a:custGeom>
                <a:avLst/>
                <a:gdLst>
                  <a:gd name="textAreaLeft" fmla="*/ 0 w 1336320"/>
                  <a:gd name="textAreaRight" fmla="*/ 1336680 w 1336320"/>
                  <a:gd name="textAreaTop" fmla="*/ 0 h 1336320"/>
                  <a:gd name="textAreaBottom" fmla="*/ 1336680 h 1336320"/>
                </a:gdLst>
                <a:ahLst/>
                <a:rect l="textAreaLeft" t="textAreaTop" r="textAreaRight" b="textAreaBottom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7" name="Freeform: Shape 145"/>
              <p:cNvSpPr/>
              <p:nvPr/>
            </p:nvSpPr>
            <p:spPr>
              <a:xfrm rot="13500000">
                <a:off x="-33480" y="844920"/>
                <a:ext cx="1250280" cy="1250280"/>
              </a:xfrm>
              <a:custGeom>
                <a:avLst/>
                <a:gdLst>
                  <a:gd name="textAreaLeft" fmla="*/ 0 w 1250280"/>
                  <a:gd name="textAreaRight" fmla="*/ 1250640 w 1250280"/>
                  <a:gd name="textAreaTop" fmla="*/ 0 h 1250280"/>
                  <a:gd name="textAreaBottom" fmla="*/ 1250640 h 1250280"/>
                </a:gdLst>
                <a:ahLst/>
                <a:rect l="textAreaLeft" t="textAreaTop" r="textAreaRight" b="textAreaBottom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8" name="Freeform: Shape 144"/>
              <p:cNvSpPr/>
              <p:nvPr/>
            </p:nvSpPr>
            <p:spPr>
              <a:xfrm rot="13500000">
                <a:off x="-51120" y="889200"/>
                <a:ext cx="1164960" cy="1163880"/>
              </a:xfrm>
              <a:custGeom>
                <a:avLst/>
                <a:gdLst>
                  <a:gd name="textAreaLeft" fmla="*/ 0 w 1164960"/>
                  <a:gd name="textAreaRight" fmla="*/ 1165320 w 1164960"/>
                  <a:gd name="textAreaTop" fmla="*/ 0 h 1163880"/>
                  <a:gd name="textAreaBottom" fmla="*/ 1164240 h 1163880"/>
                </a:gdLst>
                <a:ahLst/>
                <a:rect l="textAreaLeft" t="textAreaTop" r="textAreaRight" b="textAreaBottom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99" name="Freeform: Shape 143"/>
              <p:cNvSpPr/>
              <p:nvPr/>
            </p:nvSpPr>
            <p:spPr>
              <a:xfrm rot="13500000">
                <a:off x="-68400" y="931320"/>
                <a:ext cx="1078920" cy="1078920"/>
              </a:xfrm>
              <a:custGeom>
                <a:avLst/>
                <a:gdLst>
                  <a:gd name="textAreaLeft" fmla="*/ 0 w 1078920"/>
                  <a:gd name="textAreaRight" fmla="*/ 1079280 w 1078920"/>
                  <a:gd name="textAreaTop" fmla="*/ 0 h 1078920"/>
                  <a:gd name="textAreaBottom" fmla="*/ 1079280 h 1078920"/>
                </a:gdLst>
                <a:ahLst/>
                <a:rect l="textAreaLeft" t="textAreaTop" r="textAreaRight" b="textAreaBottom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0" name="Freeform: Shape 142"/>
              <p:cNvSpPr/>
              <p:nvPr/>
            </p:nvSpPr>
            <p:spPr>
              <a:xfrm rot="13500000">
                <a:off x="-86400" y="973800"/>
                <a:ext cx="992880" cy="992880"/>
              </a:xfrm>
              <a:custGeom>
                <a:avLst/>
                <a:gdLst>
                  <a:gd name="textAreaLeft" fmla="*/ 0 w 992880"/>
                  <a:gd name="textAreaRight" fmla="*/ 993240 w 992880"/>
                  <a:gd name="textAreaTop" fmla="*/ 0 h 992880"/>
                  <a:gd name="textAreaBottom" fmla="*/ 993240 h 992880"/>
                </a:gdLst>
                <a:ahLst/>
                <a:rect l="textAreaLeft" t="textAreaTop" r="textAreaRight" b="textAreaBottom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1" name="Freeform: Shape 141"/>
              <p:cNvSpPr/>
              <p:nvPr/>
            </p:nvSpPr>
            <p:spPr>
              <a:xfrm rot="13500000">
                <a:off x="-104760" y="1018080"/>
                <a:ext cx="907560" cy="906480"/>
              </a:xfrm>
              <a:custGeom>
                <a:avLst/>
                <a:gdLst>
                  <a:gd name="textAreaLeft" fmla="*/ 0 w 907560"/>
                  <a:gd name="textAreaRight" fmla="*/ 907920 w 907560"/>
                  <a:gd name="textAreaTop" fmla="*/ 0 h 906480"/>
                  <a:gd name="textAreaBottom" fmla="*/ 906840 h 906480"/>
                </a:gdLst>
                <a:ahLst/>
                <a:rect l="textAreaLeft" t="textAreaTop" r="textAreaRight" b="textAreaBottom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2" name="Freeform: Shape 140"/>
              <p:cNvSpPr/>
              <p:nvPr/>
            </p:nvSpPr>
            <p:spPr>
              <a:xfrm rot="13500000">
                <a:off x="-122400" y="1060200"/>
                <a:ext cx="821520" cy="820440"/>
              </a:xfrm>
              <a:custGeom>
                <a:avLst/>
                <a:gdLst>
                  <a:gd name="textAreaLeft" fmla="*/ 0 w 821520"/>
                  <a:gd name="textAreaRight" fmla="*/ 821880 w 821520"/>
                  <a:gd name="textAreaTop" fmla="*/ 0 h 820440"/>
                  <a:gd name="textAreaBottom" fmla="*/ 820800 h 820440"/>
                </a:gdLst>
                <a:ahLst/>
                <a:rect l="textAreaLeft" t="textAreaTop" r="textAreaRight" b="textAreaBottom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3" name="Freeform: Shape 139"/>
              <p:cNvSpPr/>
              <p:nvPr/>
            </p:nvSpPr>
            <p:spPr>
              <a:xfrm rot="13500000">
                <a:off x="-139680" y="1103040"/>
                <a:ext cx="735120" cy="735120"/>
              </a:xfrm>
              <a:custGeom>
                <a:avLst/>
                <a:gdLst>
                  <a:gd name="textAreaLeft" fmla="*/ 0 w 735120"/>
                  <a:gd name="textAreaRight" fmla="*/ 735480 w 735120"/>
                  <a:gd name="textAreaTop" fmla="*/ 0 h 735120"/>
                  <a:gd name="textAreaBottom" fmla="*/ 735480 h 735120"/>
                </a:gdLst>
                <a:ahLst/>
                <a:rect l="textAreaLeft" t="textAreaTop" r="textAreaRight" b="textAreaBottom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4" name="Freeform: Shape 138"/>
              <p:cNvSpPr/>
              <p:nvPr/>
            </p:nvSpPr>
            <p:spPr>
              <a:xfrm rot="13500000">
                <a:off x="-157320" y="1146240"/>
                <a:ext cx="649080" cy="649080"/>
              </a:xfrm>
              <a:custGeom>
                <a:avLst/>
                <a:gdLst>
                  <a:gd name="textAreaLeft" fmla="*/ 0 w 649080"/>
                  <a:gd name="textAreaRight" fmla="*/ 649440 w 649080"/>
                  <a:gd name="textAreaTop" fmla="*/ 0 h 649080"/>
                  <a:gd name="textAreaBottom" fmla="*/ 649440 h 649080"/>
                </a:gdLst>
                <a:ahLst/>
                <a:rect l="textAreaLeft" t="textAreaTop" r="textAreaRight" b="textAreaBottom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5" name="Freeform: Shape 137"/>
              <p:cNvSpPr/>
              <p:nvPr/>
            </p:nvSpPr>
            <p:spPr>
              <a:xfrm rot="13500000">
                <a:off x="-175680" y="1189440"/>
                <a:ext cx="564120" cy="563040"/>
              </a:xfrm>
              <a:custGeom>
                <a:avLst/>
                <a:gdLst>
                  <a:gd name="textAreaLeft" fmla="*/ 0 w 564120"/>
                  <a:gd name="textAreaRight" fmla="*/ 564480 w 564120"/>
                  <a:gd name="textAreaTop" fmla="*/ 0 h 563040"/>
                  <a:gd name="textAreaBottom" fmla="*/ 563400 h 563040"/>
                </a:gdLst>
                <a:ahLst/>
                <a:rect l="textAreaLeft" t="textAreaTop" r="textAreaRight" b="textAreaBottom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6" name="Freeform: Shape 136"/>
              <p:cNvSpPr/>
              <p:nvPr/>
            </p:nvSpPr>
            <p:spPr>
              <a:xfrm rot="13500000">
                <a:off x="-193680" y="1232280"/>
                <a:ext cx="477720" cy="476640"/>
              </a:xfrm>
              <a:custGeom>
                <a:avLst/>
                <a:gdLst>
                  <a:gd name="textAreaLeft" fmla="*/ 0 w 477720"/>
                  <a:gd name="textAreaRight" fmla="*/ 478080 w 477720"/>
                  <a:gd name="textAreaTop" fmla="*/ 0 h 476640"/>
                  <a:gd name="textAreaBottom" fmla="*/ 477000 h 476640"/>
                </a:gdLst>
                <a:ahLst/>
                <a:rect l="textAreaLeft" t="textAreaTop" r="textAreaRight" b="textAreaBottom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507" name="Freeform: Shape 162"/>
              <p:cNvSpPr/>
              <p:nvPr/>
            </p:nvSpPr>
            <p:spPr>
              <a:xfrm>
                <a:off x="2202480" y="6829200"/>
                <a:ext cx="918360" cy="28080"/>
              </a:xfrm>
              <a:custGeom>
                <a:avLst/>
                <a:gdLst>
                  <a:gd name="textAreaLeft" fmla="*/ 0 w 918360"/>
                  <a:gd name="textAreaRight" fmla="*/ 918720 w 918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08" name="Freeform: Shape 183"/>
              <p:cNvSpPr/>
              <p:nvPr/>
            </p:nvSpPr>
            <p:spPr>
              <a:xfrm>
                <a:off x="1089360" y="5806080"/>
                <a:ext cx="29520" cy="10512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1051200"/>
                  <a:gd name="textAreaBottom" fmla="*/ 1051560 h 1051200"/>
                </a:gdLst>
                <a:ahLst/>
                <a:rect l="textAreaLeft" t="textAreaTop" r="textAreaRight" b="textAreaBottom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09" name="Freeform: Shape 182"/>
              <p:cNvSpPr/>
              <p:nvPr/>
            </p:nvSpPr>
            <p:spPr>
              <a:xfrm>
                <a:off x="1028520" y="5867280"/>
                <a:ext cx="29520" cy="99000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990000"/>
                  <a:gd name="textAreaBottom" fmla="*/ 990360 h 990000"/>
                </a:gdLst>
                <a:ahLst/>
                <a:rect l="textAreaLeft" t="textAreaTop" r="textAreaRight" b="textAreaBottom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0" name="Freeform: Shape 181"/>
              <p:cNvSpPr/>
              <p:nvPr/>
            </p:nvSpPr>
            <p:spPr>
              <a:xfrm>
                <a:off x="967680" y="5928840"/>
                <a:ext cx="30240" cy="9284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928440"/>
                  <a:gd name="textAreaBottom" fmla="*/ 928800 h 928440"/>
                </a:gdLst>
                <a:ahLst/>
                <a:rect l="textAreaLeft" t="textAreaTop" r="textAreaRight" b="textAreaBottom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1" name="Freeform: Shape 180"/>
              <p:cNvSpPr/>
              <p:nvPr/>
            </p:nvSpPr>
            <p:spPr>
              <a:xfrm>
                <a:off x="906840" y="5990040"/>
                <a:ext cx="29880" cy="86724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867240"/>
                  <a:gd name="textAreaBottom" fmla="*/ 867600 h 867240"/>
                </a:gdLst>
                <a:ahLst/>
                <a:rect l="textAreaLeft" t="textAreaTop" r="textAreaRight" b="textAreaBottom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2" name="Freeform: Shape 179"/>
              <p:cNvSpPr/>
              <p:nvPr/>
            </p:nvSpPr>
            <p:spPr>
              <a:xfrm>
                <a:off x="846720" y="6049440"/>
                <a:ext cx="29160" cy="80784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807840"/>
                  <a:gd name="textAreaBottom" fmla="*/ 808200 h 807840"/>
                </a:gdLst>
                <a:ahLst/>
                <a:rect l="textAreaLeft" t="textAreaTop" r="textAreaRight" b="textAreaBottom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3" name="Freeform: Shape 178"/>
              <p:cNvSpPr/>
              <p:nvPr/>
            </p:nvSpPr>
            <p:spPr>
              <a:xfrm>
                <a:off x="785880" y="6110280"/>
                <a:ext cx="29160" cy="74700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747000"/>
                  <a:gd name="textAreaBottom" fmla="*/ 747360 h 747000"/>
                </a:gdLst>
                <a:ahLst/>
                <a:rect l="textAreaLeft" t="textAreaTop" r="textAreaRight" b="textAreaBottom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4" name="Freeform: Shape 177"/>
              <p:cNvSpPr/>
              <p:nvPr/>
            </p:nvSpPr>
            <p:spPr>
              <a:xfrm>
                <a:off x="725040" y="6172200"/>
                <a:ext cx="29880" cy="685080"/>
              </a:xfrm>
              <a:custGeom>
                <a:avLst/>
                <a:gdLst>
                  <a:gd name="textAreaLeft" fmla="*/ 0 w 29880"/>
                  <a:gd name="textAreaRight" fmla="*/ 30240 w 29880"/>
                  <a:gd name="textAreaTop" fmla="*/ 0 h 685080"/>
                  <a:gd name="textAreaBottom" fmla="*/ 685440 h 685080"/>
                </a:gdLst>
                <a:ahLst/>
                <a:rect l="textAreaLeft" t="textAreaTop" r="textAreaRight" b="textAreaBottom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5" name="Freeform: Shape 176"/>
              <p:cNvSpPr/>
              <p:nvPr/>
            </p:nvSpPr>
            <p:spPr>
              <a:xfrm>
                <a:off x="664920" y="6231600"/>
                <a:ext cx="28800" cy="6256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625680"/>
                  <a:gd name="textAreaBottom" fmla="*/ 626040 h 625680"/>
                </a:gdLst>
                <a:ahLst/>
                <a:rect l="textAreaLeft" t="textAreaTop" r="textAreaRight" b="textAreaBottom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6" name="Freeform: Shape 175"/>
              <p:cNvSpPr/>
              <p:nvPr/>
            </p:nvSpPr>
            <p:spPr>
              <a:xfrm>
                <a:off x="604080" y="6292800"/>
                <a:ext cx="28800" cy="56448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64480"/>
                  <a:gd name="textAreaBottom" fmla="*/ 564840 h 564480"/>
                </a:gdLst>
                <a:ahLst/>
                <a:rect l="textAreaLeft" t="textAreaTop" r="textAreaRight" b="textAreaBottom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7" name="Freeform: Shape 174"/>
              <p:cNvSpPr/>
              <p:nvPr/>
            </p:nvSpPr>
            <p:spPr>
              <a:xfrm>
                <a:off x="543240" y="6353640"/>
                <a:ext cx="28800" cy="503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503640"/>
                  <a:gd name="textAreaBottom" fmla="*/ 504000 h 503640"/>
                </a:gdLst>
                <a:ahLst/>
                <a:rect l="textAreaLeft" t="textAreaTop" r="textAreaRight" b="textAreaBottom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8" name="Freeform: Shape 173"/>
              <p:cNvSpPr/>
              <p:nvPr/>
            </p:nvSpPr>
            <p:spPr>
              <a:xfrm>
                <a:off x="482400" y="6415560"/>
                <a:ext cx="29520" cy="441720"/>
              </a:xfrm>
              <a:custGeom>
                <a:avLst/>
                <a:gdLst>
                  <a:gd name="textAreaLeft" fmla="*/ 0 w 29520"/>
                  <a:gd name="textAreaRight" fmla="*/ 29880 w 29520"/>
                  <a:gd name="textAreaTop" fmla="*/ 0 h 441720"/>
                  <a:gd name="textAreaBottom" fmla="*/ 442080 h 441720"/>
                </a:gdLst>
                <a:ahLst/>
                <a:rect l="textAreaLeft" t="textAreaTop" r="textAreaRight" b="textAreaBottom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19" name="Freeform: Shape 172"/>
              <p:cNvSpPr/>
              <p:nvPr/>
            </p:nvSpPr>
            <p:spPr>
              <a:xfrm>
                <a:off x="422280" y="6474960"/>
                <a:ext cx="28440" cy="38232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82320"/>
                  <a:gd name="textAreaBottom" fmla="*/ 382680 h 382320"/>
                </a:gdLst>
                <a:ahLst/>
                <a:rect l="textAreaLeft" t="textAreaTop" r="textAreaRight" b="textAreaBottom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20" name="Freeform: Shape 171"/>
              <p:cNvSpPr/>
              <p:nvPr/>
            </p:nvSpPr>
            <p:spPr>
              <a:xfrm>
                <a:off x="361440" y="6535800"/>
                <a:ext cx="28440" cy="32148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321480"/>
                  <a:gd name="textAreaBottom" fmla="*/ 321840 h 321480"/>
                </a:gdLst>
                <a:ahLst/>
                <a:rect l="textAreaLeft" t="textAreaTop" r="textAreaRight" b="textAreaBottom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21" name="Freeform: Shape 170"/>
              <p:cNvSpPr/>
              <p:nvPr/>
            </p:nvSpPr>
            <p:spPr>
              <a:xfrm>
                <a:off x="300600" y="6597720"/>
                <a:ext cx="29160" cy="2595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259560"/>
                  <a:gd name="textAreaBottom" fmla="*/ 259920 h 259560"/>
                </a:gdLst>
                <a:ahLst/>
                <a:rect l="textAreaLeft" t="textAreaTop" r="textAreaRight" b="textAreaBottom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22" name="Freeform: Shape 169"/>
              <p:cNvSpPr/>
              <p:nvPr/>
            </p:nvSpPr>
            <p:spPr>
              <a:xfrm>
                <a:off x="239400" y="6658920"/>
                <a:ext cx="29160" cy="198360"/>
              </a:xfrm>
              <a:custGeom>
                <a:avLst/>
                <a:gdLst>
                  <a:gd name="textAreaLeft" fmla="*/ 0 w 29160"/>
                  <a:gd name="textAreaRight" fmla="*/ 29520 w 29160"/>
                  <a:gd name="textAreaTop" fmla="*/ 0 h 198360"/>
                  <a:gd name="textAreaBottom" fmla="*/ 198720 h 198360"/>
                </a:gdLst>
                <a:ahLst/>
                <a:rect l="textAreaLeft" t="textAreaTop" r="textAreaRight" b="textAreaBottom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23" name="Freeform: Shape 168"/>
              <p:cNvSpPr/>
              <p:nvPr/>
            </p:nvSpPr>
            <p:spPr>
              <a:xfrm>
                <a:off x="179640" y="6718320"/>
                <a:ext cx="28440" cy="138960"/>
              </a:xfrm>
              <a:custGeom>
                <a:avLst/>
                <a:gdLst>
                  <a:gd name="textAreaLeft" fmla="*/ 0 w 28440"/>
                  <a:gd name="textAreaRight" fmla="*/ 28800 w 28440"/>
                  <a:gd name="textAreaTop" fmla="*/ 0 h 138960"/>
                  <a:gd name="textAreaBottom" fmla="*/ 139320 h 138960"/>
                </a:gdLst>
                <a:ahLst/>
                <a:rect l="textAreaLeft" t="textAreaTop" r="textAreaRight" b="textAreaBottom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24" name="Freeform: Shape 167"/>
              <p:cNvSpPr/>
              <p:nvPr/>
            </p:nvSpPr>
            <p:spPr>
              <a:xfrm>
                <a:off x="118800" y="6779160"/>
                <a:ext cx="28080" cy="7812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78120"/>
                  <a:gd name="textAreaBottom" fmla="*/ 78480 h 78120"/>
                </a:gdLst>
                <a:ahLst/>
                <a:rect l="textAreaLeft" t="textAreaTop" r="textAreaRight" b="textAreaBottom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525" name="Freeform: Shape 166"/>
              <p:cNvSpPr/>
              <p:nvPr/>
            </p:nvSpPr>
            <p:spPr>
              <a:xfrm>
                <a:off x="70560" y="6841080"/>
                <a:ext cx="16200" cy="16200"/>
              </a:xfrm>
              <a:custGeom>
                <a:avLst/>
                <a:gdLst>
                  <a:gd name="textAreaLeft" fmla="*/ 0 w 16200"/>
                  <a:gd name="textAreaRight" fmla="*/ 16560 w 16200"/>
                  <a:gd name="textAreaTop" fmla="*/ 0 h 16200"/>
                  <a:gd name="textAreaBottom" fmla="*/ 16560 h 16200"/>
                </a:gdLst>
                <a:ahLst/>
                <a:rect l="textAreaLeft" t="textAreaTop" r="textAreaRight" b="textAreaBottom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solidFill>
                <a:srgbClr val="224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652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30" name="PlaceHolder 5"/>
          <p:cNvSpPr>
            <a:spLocks noGrp="1"/>
          </p:cNvSpPr>
          <p:nvPr>
            <p:ph type="ftr" idx="46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31" name="PlaceHolder 6"/>
          <p:cNvSpPr>
            <a:spLocks noGrp="1"/>
          </p:cNvSpPr>
          <p:nvPr>
            <p:ph type="sldNum" idx="46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D715DD-BC6D-44E5-9FC9-165F89A51E4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32" name="PlaceHolder 7"/>
          <p:cNvSpPr>
            <a:spLocks noGrp="1"/>
          </p:cNvSpPr>
          <p:nvPr>
            <p:ph type="dt" idx="46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6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7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538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539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0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1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2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3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4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5" name="PlaceHolder 1"/>
          <p:cNvSpPr>
            <a:spLocks noGrp="1"/>
          </p:cNvSpPr>
          <p:nvPr>
            <p:ph type="ftr" idx="469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6" name="PlaceHolder 2"/>
          <p:cNvSpPr>
            <a:spLocks noGrp="1"/>
          </p:cNvSpPr>
          <p:nvPr>
            <p:ph type="sldNum" idx="47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80FD62-045D-4BCD-8B8B-D74687B30A0E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7" name="PlaceHolder 3"/>
          <p:cNvSpPr>
            <a:spLocks noGrp="1"/>
          </p:cNvSpPr>
          <p:nvPr>
            <p:ph type="dt" idx="47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3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551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552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53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54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55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56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57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5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1" name="PlaceHolder 4"/>
          <p:cNvSpPr>
            <a:spLocks noGrp="1"/>
          </p:cNvSpPr>
          <p:nvPr>
            <p:ph type="ftr" idx="472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62" name="PlaceHolder 5"/>
          <p:cNvSpPr>
            <a:spLocks noGrp="1"/>
          </p:cNvSpPr>
          <p:nvPr>
            <p:ph type="sldNum" idx="47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21F13D-C14E-4C41-86B6-98FEC3C96E97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63" name="PlaceHolder 6"/>
          <p:cNvSpPr>
            <a:spLocks noGrp="1"/>
          </p:cNvSpPr>
          <p:nvPr>
            <p:ph type="dt" idx="47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3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7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568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569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70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71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72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73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74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7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0" name="PlaceHolder 6"/>
          <p:cNvSpPr>
            <a:spLocks noGrp="1"/>
          </p:cNvSpPr>
          <p:nvPr>
            <p:ph type="ftr" idx="475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81" name="PlaceHolder 7"/>
          <p:cNvSpPr>
            <a:spLocks noGrp="1"/>
          </p:cNvSpPr>
          <p:nvPr>
            <p:ph type="sldNum" idx="47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DB6582-5DA4-4016-BBFD-6CD34CC40F9F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82" name="PlaceHolder 8"/>
          <p:cNvSpPr>
            <a:spLocks noGrp="1"/>
          </p:cNvSpPr>
          <p:nvPr>
            <p:ph type="dt" idx="47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2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3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24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625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26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7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28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629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630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631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632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633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634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635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636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637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638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639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640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641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642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643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44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5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6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7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8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649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50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1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3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8"/>
          <p:cNvSpPr>
            <a:spLocks noGrp="1"/>
          </p:cNvSpPr>
          <p:nvPr>
            <p:ph type="ftr" idx="4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2" name="PlaceHolder 9"/>
          <p:cNvSpPr>
            <a:spLocks noGrp="1"/>
          </p:cNvSpPr>
          <p:nvPr>
            <p:ph type="sldNum" idx="4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7F9012-C6CD-4174-984C-06D774A584C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3" name="PlaceHolder 10"/>
          <p:cNvSpPr>
            <a:spLocks noGrp="1"/>
          </p:cNvSpPr>
          <p:nvPr>
            <p:ph type="dt" idx="4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5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8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589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590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91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92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93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94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95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9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03" name="PlaceHolder 8"/>
          <p:cNvSpPr>
            <a:spLocks noGrp="1"/>
          </p:cNvSpPr>
          <p:nvPr>
            <p:ph type="ftr" idx="478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04" name="PlaceHolder 9"/>
          <p:cNvSpPr>
            <a:spLocks noGrp="1"/>
          </p:cNvSpPr>
          <p:nvPr>
            <p:ph type="sldNum" idx="47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CB8380-E4AB-4A60-A36E-EDD459B280F9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05" name="PlaceHolder 10"/>
          <p:cNvSpPr>
            <a:spLocks noGrp="1"/>
          </p:cNvSpPr>
          <p:nvPr>
            <p:ph type="dt" idx="48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3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6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07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08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09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0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1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2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3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5" name="PlaceHolder 2"/>
          <p:cNvSpPr>
            <a:spLocks noGrp="1"/>
          </p:cNvSpPr>
          <p:nvPr>
            <p:ph type="ftr" idx="481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6" name="PlaceHolder 3"/>
          <p:cNvSpPr>
            <a:spLocks noGrp="1"/>
          </p:cNvSpPr>
          <p:nvPr>
            <p:ph type="sldNum" idx="48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4086E1-0700-4721-818D-9424F3E1A178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17" name="PlaceHolder 4"/>
          <p:cNvSpPr>
            <a:spLocks noGrp="1"/>
          </p:cNvSpPr>
          <p:nvPr>
            <p:ph type="dt" idx="48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9" r:id="rId3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21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22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23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24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25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26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27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2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30" name="PlaceHolder 3"/>
          <p:cNvSpPr>
            <a:spLocks noGrp="1"/>
          </p:cNvSpPr>
          <p:nvPr>
            <p:ph type="ftr" idx="484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31" name="PlaceHolder 4"/>
          <p:cNvSpPr>
            <a:spLocks noGrp="1"/>
          </p:cNvSpPr>
          <p:nvPr>
            <p:ph type="sldNum" idx="48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FE20B2-08AD-4FF5-A21C-CECBEAB68A9E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32" name="PlaceHolder 5"/>
          <p:cNvSpPr>
            <a:spLocks noGrp="1"/>
          </p:cNvSpPr>
          <p:nvPr>
            <p:ph type="dt" idx="48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1" r:id="rId3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36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37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38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39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40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41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42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4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6" name="PlaceHolder 4"/>
          <p:cNvSpPr>
            <a:spLocks noGrp="1"/>
          </p:cNvSpPr>
          <p:nvPr>
            <p:ph type="ftr" idx="487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47" name="PlaceHolder 5"/>
          <p:cNvSpPr>
            <a:spLocks noGrp="1"/>
          </p:cNvSpPr>
          <p:nvPr>
            <p:ph type="sldNum" idx="48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09089D-F81B-4BD6-90FD-1282FB22BC54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48" name="PlaceHolder 6"/>
          <p:cNvSpPr>
            <a:spLocks noGrp="1"/>
          </p:cNvSpPr>
          <p:nvPr>
            <p:ph type="dt" idx="48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3" r:id="rId3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2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53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54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55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56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57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58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59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6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61" name="PlaceHolder 2"/>
          <p:cNvSpPr>
            <a:spLocks noGrp="1"/>
          </p:cNvSpPr>
          <p:nvPr>
            <p:ph type="ftr" idx="490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62" name="PlaceHolder 3"/>
          <p:cNvSpPr>
            <a:spLocks noGrp="1"/>
          </p:cNvSpPr>
          <p:nvPr>
            <p:ph type="sldNum" idx="49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AFC7FFE-B721-453C-98BC-5F758221ACFE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63" name="PlaceHolder 4"/>
          <p:cNvSpPr>
            <a:spLocks noGrp="1"/>
          </p:cNvSpPr>
          <p:nvPr>
            <p:ph type="dt" idx="49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5" r:id="rId3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5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66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67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68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69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0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1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2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3" name="PlaceHolder 1"/>
          <p:cNvSpPr>
            <a:spLocks noGrp="1"/>
          </p:cNvSpPr>
          <p:nvPr>
            <p:ph type="ftr" idx="493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4" name="PlaceHolder 2"/>
          <p:cNvSpPr>
            <a:spLocks noGrp="1"/>
          </p:cNvSpPr>
          <p:nvPr>
            <p:ph type="sldNum" idx="49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9602B0-554A-4B43-965F-4044CF53DC6F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5" name="PlaceHolder 3"/>
          <p:cNvSpPr>
            <a:spLocks noGrp="1"/>
          </p:cNvSpPr>
          <p:nvPr>
            <p:ph type="dt" idx="495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7" r:id="rId3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77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78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79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80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81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82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83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8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88" name="PlaceHolder 5"/>
          <p:cNvSpPr>
            <a:spLocks noGrp="1"/>
          </p:cNvSpPr>
          <p:nvPr>
            <p:ph type="ftr" idx="496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89" name="PlaceHolder 6"/>
          <p:cNvSpPr>
            <a:spLocks noGrp="1"/>
          </p:cNvSpPr>
          <p:nvPr>
            <p:ph type="sldNum" idx="49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3E4D09-BC17-4EAC-92B8-E213B2A2D7D5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90" name="PlaceHolder 7"/>
          <p:cNvSpPr>
            <a:spLocks noGrp="1"/>
          </p:cNvSpPr>
          <p:nvPr>
            <p:ph type="dt" idx="498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9" r:id="rId3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5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96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97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98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99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0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1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2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7" name="PlaceHolder 5"/>
          <p:cNvSpPr>
            <a:spLocks noGrp="1"/>
          </p:cNvSpPr>
          <p:nvPr>
            <p:ph type="ftr" idx="499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8" name="PlaceHolder 6"/>
          <p:cNvSpPr>
            <a:spLocks noGrp="1"/>
          </p:cNvSpPr>
          <p:nvPr>
            <p:ph type="sldNum" idx="50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8591D1-9852-4F1C-9DD6-40430DD58DA3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9" name="PlaceHolder 7"/>
          <p:cNvSpPr>
            <a:spLocks noGrp="1"/>
          </p:cNvSpPr>
          <p:nvPr>
            <p:ph type="dt" idx="50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1" r:id="rId3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4" name="Arrow: Right 36"/>
          <p:cNvSpPr/>
          <p:nvPr/>
        </p:nvSpPr>
        <p:spPr>
          <a:xfrm>
            <a:off x="929520" y="3981600"/>
            <a:ext cx="10332000" cy="16776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715" name="Graphic 3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716" name="Straight Connector 37"/>
          <p:cNvSpPr/>
          <p:nvPr/>
        </p:nvSpPr>
        <p:spPr>
          <a:xfrm>
            <a:off x="3044520" y="269712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17" name="Straight Connector 38"/>
          <p:cNvSpPr/>
          <p:nvPr/>
        </p:nvSpPr>
        <p:spPr>
          <a:xfrm>
            <a:off x="5423400" y="2697480"/>
            <a:ext cx="360" cy="7333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18" name="Straight Connector 44"/>
          <p:cNvSpPr/>
          <p:nvPr/>
        </p:nvSpPr>
        <p:spPr>
          <a:xfrm>
            <a:off x="9354960" y="269748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19" name="Straight Connector 49"/>
          <p:cNvSpPr/>
          <p:nvPr/>
        </p:nvSpPr>
        <p:spPr>
          <a:xfrm flipV="1">
            <a:off x="30492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20" name="Straight Connector 52"/>
          <p:cNvSpPr/>
          <p:nvPr/>
        </p:nvSpPr>
        <p:spPr>
          <a:xfrm flipV="1">
            <a:off x="701388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21" name="Straight Connector 57"/>
          <p:cNvSpPr/>
          <p:nvPr/>
        </p:nvSpPr>
        <p:spPr>
          <a:xfrm flipV="1">
            <a:off x="10949400" y="4709160"/>
            <a:ext cx="360" cy="731520"/>
          </a:xfrm>
          <a:prstGeom prst="line">
            <a:avLst/>
          </a:prstGeom>
          <a:ln>
            <a:solidFill>
              <a:srgbClr val="f8f0e3"/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2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26" name="PlaceHolder 5"/>
          <p:cNvSpPr>
            <a:spLocks noGrp="1"/>
          </p:cNvSpPr>
          <p:nvPr>
            <p:ph type="ftr" idx="502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27" name="PlaceHolder 6"/>
          <p:cNvSpPr>
            <a:spLocks noGrp="1"/>
          </p:cNvSpPr>
          <p:nvPr>
            <p:ph type="sldNum" idx="50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EBE427-7DF0-4F86-B75F-4598CA576C36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28" name="PlaceHolder 7"/>
          <p:cNvSpPr>
            <a:spLocks noGrp="1"/>
          </p:cNvSpPr>
          <p:nvPr>
            <p:ph type="dt" idx="50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3" r:id="rId3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3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34" name="PlaceHolder 1"/>
          <p:cNvSpPr>
            <a:spLocks noGrp="1"/>
          </p:cNvSpPr>
          <p:nvPr>
            <p:ph type="ftr" idx="505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35" name="PlaceHolder 2"/>
          <p:cNvSpPr>
            <a:spLocks noGrp="1"/>
          </p:cNvSpPr>
          <p:nvPr>
            <p:ph type="sldNum" idx="50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156D1A-689B-4AC2-AAF4-14191695B3B9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36" name="PlaceHolder 3"/>
          <p:cNvSpPr>
            <a:spLocks noGrp="1"/>
          </p:cNvSpPr>
          <p:nvPr>
            <p:ph type="dt" idx="50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5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6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7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668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69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0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71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672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673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674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675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676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677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678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679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680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681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682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683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684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685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686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87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88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89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90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91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692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93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4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ftr" idx="49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sldNum" idx="5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A59748-03CF-4B50-828D-4C6E8F94F2F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dt" idx="51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5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3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1" name="PlaceHolder 4"/>
          <p:cNvSpPr>
            <a:spLocks noGrp="1"/>
          </p:cNvSpPr>
          <p:nvPr>
            <p:ph type="ftr" idx="508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2" name="PlaceHolder 5"/>
          <p:cNvSpPr>
            <a:spLocks noGrp="1"/>
          </p:cNvSpPr>
          <p:nvPr>
            <p:ph type="sldNum" idx="50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C06CA1-1EFB-4D9A-A8CF-D4524A9466D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3" name="PlaceHolder 6"/>
          <p:cNvSpPr>
            <a:spLocks noGrp="1"/>
          </p:cNvSpPr>
          <p:nvPr>
            <p:ph type="dt" idx="51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</p:sldLayoutIdLst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7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4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3" name="PlaceHolder 6"/>
          <p:cNvSpPr>
            <a:spLocks noGrp="1"/>
          </p:cNvSpPr>
          <p:nvPr>
            <p:ph type="ftr" idx="511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54" name="PlaceHolder 7"/>
          <p:cNvSpPr>
            <a:spLocks noGrp="1"/>
          </p:cNvSpPr>
          <p:nvPr>
            <p:ph type="sldNum" idx="51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F977D9-F0BA-4E98-AB47-CAC17B69B0B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55" name="PlaceHolder 8"/>
          <p:cNvSpPr>
            <a:spLocks noGrp="1"/>
          </p:cNvSpPr>
          <p:nvPr>
            <p:ph type="dt" idx="51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9" r:id="rId2"/>
  </p:sldLayoutIdLst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6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9" name="PlaceHolder 8"/>
          <p:cNvSpPr>
            <a:spLocks noGrp="1"/>
          </p:cNvSpPr>
          <p:nvPr>
            <p:ph type="ftr" idx="514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70" name="PlaceHolder 9"/>
          <p:cNvSpPr>
            <a:spLocks noGrp="1"/>
          </p:cNvSpPr>
          <p:nvPr>
            <p:ph type="sldNum" idx="51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10C99C-F6AC-4135-AABF-63BE6A24159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71" name="PlaceHolder 10"/>
          <p:cNvSpPr>
            <a:spLocks noGrp="1"/>
          </p:cNvSpPr>
          <p:nvPr>
            <p:ph type="dt" idx="51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1" r:id="rId2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7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74" name="PlaceHolder 2"/>
          <p:cNvSpPr>
            <a:spLocks noGrp="1"/>
          </p:cNvSpPr>
          <p:nvPr>
            <p:ph type="ftr" idx="517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75" name="PlaceHolder 3"/>
          <p:cNvSpPr>
            <a:spLocks noGrp="1"/>
          </p:cNvSpPr>
          <p:nvPr>
            <p:ph type="sldNum" idx="51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005423-6DFE-4413-950D-2CDDB43E1B05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76" name="PlaceHolder 4"/>
          <p:cNvSpPr>
            <a:spLocks noGrp="1"/>
          </p:cNvSpPr>
          <p:nvPr>
            <p:ph type="dt" idx="51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3" r:id="rId2"/>
  </p:sldLayoutIdLst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9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2" name="PlaceHolder 3"/>
          <p:cNvSpPr>
            <a:spLocks noGrp="1"/>
          </p:cNvSpPr>
          <p:nvPr>
            <p:ph type="ftr" idx="520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83" name="PlaceHolder 4"/>
          <p:cNvSpPr>
            <a:spLocks noGrp="1"/>
          </p:cNvSpPr>
          <p:nvPr>
            <p:ph type="sldNum" idx="52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74BACA-3535-4098-B8AC-53FA52E09115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84" name="PlaceHolder 5"/>
          <p:cNvSpPr>
            <a:spLocks noGrp="1"/>
          </p:cNvSpPr>
          <p:nvPr>
            <p:ph type="dt" idx="52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5" r:id="rId2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7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8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1" name="PlaceHolder 4"/>
          <p:cNvSpPr>
            <a:spLocks noGrp="1"/>
          </p:cNvSpPr>
          <p:nvPr>
            <p:ph type="ftr" idx="523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2" name="PlaceHolder 5"/>
          <p:cNvSpPr>
            <a:spLocks noGrp="1"/>
          </p:cNvSpPr>
          <p:nvPr>
            <p:ph type="sldNum" idx="52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BF27042-ACDB-489A-AA93-DE5E6662F40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3" name="PlaceHolder 6"/>
          <p:cNvSpPr>
            <a:spLocks noGrp="1"/>
          </p:cNvSpPr>
          <p:nvPr>
            <p:ph type="dt" idx="525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7" r:id="rId2"/>
  </p:sldLayoutIdLst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9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9" name="PlaceHolder 2"/>
          <p:cNvSpPr>
            <a:spLocks noGrp="1"/>
          </p:cNvSpPr>
          <p:nvPr>
            <p:ph type="ftr" idx="526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0" name="PlaceHolder 3"/>
          <p:cNvSpPr>
            <a:spLocks noGrp="1"/>
          </p:cNvSpPr>
          <p:nvPr>
            <p:ph type="sldNum" idx="52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4DB812-AAB3-48AE-9120-06E42D9FBC46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1" name="PlaceHolder 4"/>
          <p:cNvSpPr>
            <a:spLocks noGrp="1"/>
          </p:cNvSpPr>
          <p:nvPr>
            <p:ph type="dt" idx="528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9" r:id="rId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3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04" name="PlaceHolder 1"/>
          <p:cNvSpPr>
            <a:spLocks noGrp="1"/>
          </p:cNvSpPr>
          <p:nvPr>
            <p:ph type="ftr" idx="529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5" name="PlaceHolder 2"/>
          <p:cNvSpPr>
            <a:spLocks noGrp="1"/>
          </p:cNvSpPr>
          <p:nvPr>
            <p:ph type="sldNum" idx="53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A66030E-9041-46A2-8FD4-82B5F783C14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6" name="PlaceHolder 3"/>
          <p:cNvSpPr>
            <a:spLocks noGrp="1"/>
          </p:cNvSpPr>
          <p:nvPr>
            <p:ph type="dt" idx="53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1" r:id="rId2"/>
  </p:sldLayoutIdLst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0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2" name="PlaceHolder 5"/>
          <p:cNvSpPr>
            <a:spLocks noGrp="1"/>
          </p:cNvSpPr>
          <p:nvPr>
            <p:ph type="ftr" idx="532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13" name="PlaceHolder 6"/>
          <p:cNvSpPr>
            <a:spLocks noGrp="1"/>
          </p:cNvSpPr>
          <p:nvPr>
            <p:ph type="sldNum" idx="53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F8ACDA-5EE7-430E-839E-3FFCE35516ED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14" name="PlaceHolder 7"/>
          <p:cNvSpPr>
            <a:spLocks noGrp="1"/>
          </p:cNvSpPr>
          <p:nvPr>
            <p:ph type="dt" idx="53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3" r:id="rId2"/>
  </p:sldLayoutIdLst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4" name="PlaceHolder 5"/>
          <p:cNvSpPr>
            <a:spLocks noGrp="1"/>
          </p:cNvSpPr>
          <p:nvPr>
            <p:ph type="ftr" idx="535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25" name="PlaceHolder 6"/>
          <p:cNvSpPr>
            <a:spLocks noGrp="1"/>
          </p:cNvSpPr>
          <p:nvPr>
            <p:ph type="sldNum" idx="53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339881-3167-43F7-99A3-FC02A447B5D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26" name="PlaceHolder 7"/>
          <p:cNvSpPr>
            <a:spLocks noGrp="1"/>
          </p:cNvSpPr>
          <p:nvPr>
            <p:ph type="dt" idx="53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5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4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5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06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707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8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9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10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11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712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713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714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715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716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717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718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719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720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721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722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723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724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25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26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27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28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29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30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731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32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4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ftr" idx="52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sldNum" idx="5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384F1A-2233-4A6B-9322-619630A51FF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dt" idx="54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5"/>
  </p:sldLayoutIdLst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1" name="Rectangle 23"/>
          <p:cNvSpPr/>
          <p:nvPr/>
        </p:nvSpPr>
        <p:spPr>
          <a:xfrm rot="10800000">
            <a:off x="11178000" y="720"/>
            <a:ext cx="1014120" cy="10141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1014120"/>
              <a:gd name="textAreaBottom" fmla="*/ 1014480 h 10141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6" name="PlaceHolder 5"/>
          <p:cNvSpPr>
            <a:spLocks noGrp="1"/>
          </p:cNvSpPr>
          <p:nvPr>
            <p:ph type="ftr" idx="538"/>
          </p:nvPr>
        </p:nvSpPr>
        <p:spPr>
          <a:xfrm>
            <a:off x="542448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7" name="PlaceHolder 6"/>
          <p:cNvSpPr>
            <a:spLocks noGrp="1"/>
          </p:cNvSpPr>
          <p:nvPr>
            <p:ph type="sldNum" idx="53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B5609C-BD57-4C80-9C44-353FDCF7DFB2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8" name="PlaceHolder 7"/>
          <p:cNvSpPr>
            <a:spLocks noGrp="1"/>
          </p:cNvSpPr>
          <p:nvPr>
            <p:ph type="dt" idx="54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7" r:id="rId2"/>
  </p:sldLayoutIdLst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3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44" name="PlaceHolder 1"/>
          <p:cNvSpPr>
            <a:spLocks noGrp="1"/>
          </p:cNvSpPr>
          <p:nvPr>
            <p:ph type="ftr" idx="541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45" name="PlaceHolder 2"/>
          <p:cNvSpPr>
            <a:spLocks noGrp="1"/>
          </p:cNvSpPr>
          <p:nvPr>
            <p:ph type="sldNum" idx="54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8D5F930-2FA6-4BD0-AC4C-BDAB8075F94A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46" name="PlaceHolder 3"/>
          <p:cNvSpPr>
            <a:spLocks noGrp="1"/>
          </p:cNvSpPr>
          <p:nvPr>
            <p:ph type="dt" idx="54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9" r:id="rId3"/>
  </p:sldLayoutIdLst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9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5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3" name="PlaceHolder 4"/>
          <p:cNvSpPr>
            <a:spLocks noGrp="1"/>
          </p:cNvSpPr>
          <p:nvPr>
            <p:ph type="ftr" idx="544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54" name="PlaceHolder 5"/>
          <p:cNvSpPr>
            <a:spLocks noGrp="1"/>
          </p:cNvSpPr>
          <p:nvPr>
            <p:ph type="sldNum" idx="54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0A08C1-ABC6-4CB6-A35C-835407F60FA7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55" name="PlaceHolder 6"/>
          <p:cNvSpPr>
            <a:spLocks noGrp="1"/>
          </p:cNvSpPr>
          <p:nvPr>
            <p:ph type="dt" idx="54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1" r:id="rId3"/>
  </p:sldLayoutIdLst>
</p:sldMaster>
</file>

<file path=ppt/slideMasters/slideMaster1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9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6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5" name="PlaceHolder 6"/>
          <p:cNvSpPr>
            <a:spLocks noGrp="1"/>
          </p:cNvSpPr>
          <p:nvPr>
            <p:ph type="ftr" idx="547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66" name="PlaceHolder 7"/>
          <p:cNvSpPr>
            <a:spLocks noGrp="1"/>
          </p:cNvSpPr>
          <p:nvPr>
            <p:ph type="sldNum" idx="54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911E6E-06D0-4D4B-A521-F1218360D92B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67" name="PlaceHolder 8"/>
          <p:cNvSpPr>
            <a:spLocks noGrp="1"/>
          </p:cNvSpPr>
          <p:nvPr>
            <p:ph type="dt" idx="54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3" r:id="rId3"/>
  </p:sldLayoutIdLst>
</p:sldMaster>
</file>

<file path=ppt/slideMasters/slideMaster1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3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7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1" name="PlaceHolder 8"/>
          <p:cNvSpPr>
            <a:spLocks noGrp="1"/>
          </p:cNvSpPr>
          <p:nvPr>
            <p:ph type="ftr" idx="550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82" name="PlaceHolder 9"/>
          <p:cNvSpPr>
            <a:spLocks noGrp="1"/>
          </p:cNvSpPr>
          <p:nvPr>
            <p:ph type="sldNum" idx="55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77205D-C1F6-4379-AD06-CA800301729A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83" name="PlaceHolder 10"/>
          <p:cNvSpPr>
            <a:spLocks noGrp="1"/>
          </p:cNvSpPr>
          <p:nvPr>
            <p:ph type="dt" idx="55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5" r:id="rId3"/>
  </p:sldLayoutIdLst>
</p:sldMaster>
</file>

<file path=ppt/slideMasters/slideMaster1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4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8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6" name="PlaceHolder 2"/>
          <p:cNvSpPr>
            <a:spLocks noGrp="1"/>
          </p:cNvSpPr>
          <p:nvPr>
            <p:ph type="ftr" idx="553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87" name="PlaceHolder 3"/>
          <p:cNvSpPr>
            <a:spLocks noGrp="1"/>
          </p:cNvSpPr>
          <p:nvPr>
            <p:ph type="sldNum" idx="55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DC155B-4881-4166-A31C-71E042CACEA9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88" name="PlaceHolder 4"/>
          <p:cNvSpPr>
            <a:spLocks noGrp="1"/>
          </p:cNvSpPr>
          <p:nvPr>
            <p:ph type="dt" idx="555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7" r:id="rId3"/>
  </p:sldLayoutIdLst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9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4" name="PlaceHolder 3"/>
          <p:cNvSpPr>
            <a:spLocks noGrp="1"/>
          </p:cNvSpPr>
          <p:nvPr>
            <p:ph type="ftr" idx="556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95" name="PlaceHolder 4"/>
          <p:cNvSpPr>
            <a:spLocks noGrp="1"/>
          </p:cNvSpPr>
          <p:nvPr>
            <p:ph type="sldNum" idx="55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398B8E-C3E1-4353-89D8-E816D528C1B8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96" name="PlaceHolder 5"/>
          <p:cNvSpPr>
            <a:spLocks noGrp="1"/>
          </p:cNvSpPr>
          <p:nvPr>
            <p:ph type="dt" idx="558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9" r:id="rId3"/>
  </p:sldLayoutIdLst>
</p:sldMaster>
</file>

<file path=ppt/slideMasters/slideMaster1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9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0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3" name="PlaceHolder 4"/>
          <p:cNvSpPr>
            <a:spLocks noGrp="1"/>
          </p:cNvSpPr>
          <p:nvPr>
            <p:ph type="ftr" idx="559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04" name="PlaceHolder 5"/>
          <p:cNvSpPr>
            <a:spLocks noGrp="1"/>
          </p:cNvSpPr>
          <p:nvPr>
            <p:ph type="sldNum" idx="56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A95D8A-4AA3-4705-9B83-C13AA2A828C1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05" name="PlaceHolder 6"/>
          <p:cNvSpPr>
            <a:spLocks noGrp="1"/>
          </p:cNvSpPr>
          <p:nvPr>
            <p:ph type="dt" idx="56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1" r:id="rId3"/>
  </p:sldLayoutIdLst>
</p:sldMaster>
</file>

<file path=ppt/slideMasters/slideMaster1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9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1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11" name="PlaceHolder 2"/>
          <p:cNvSpPr>
            <a:spLocks noGrp="1"/>
          </p:cNvSpPr>
          <p:nvPr>
            <p:ph type="ftr" idx="562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12" name="PlaceHolder 3"/>
          <p:cNvSpPr>
            <a:spLocks noGrp="1"/>
          </p:cNvSpPr>
          <p:nvPr>
            <p:ph type="sldNum" idx="56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57E1C0-E1A3-48DF-B743-7AFA42C117A9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13" name="PlaceHolder 4"/>
          <p:cNvSpPr>
            <a:spLocks noGrp="1"/>
          </p:cNvSpPr>
          <p:nvPr>
            <p:ph type="dt" idx="56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3" r:id="rId3"/>
  </p:sldLayoutIdLst>
</p:sldMaster>
</file>

<file path=ppt/slideMasters/slideMaster1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5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16" name="PlaceHolder 1"/>
          <p:cNvSpPr>
            <a:spLocks noGrp="1"/>
          </p:cNvSpPr>
          <p:nvPr>
            <p:ph type="ftr" idx="565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17" name="PlaceHolder 2"/>
          <p:cNvSpPr>
            <a:spLocks noGrp="1"/>
          </p:cNvSpPr>
          <p:nvPr>
            <p:ph type="sldNum" idx="56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477F74-4324-4EF0-B62D-0D7349AF528C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18" name="PlaceHolder 3"/>
          <p:cNvSpPr>
            <a:spLocks noGrp="1"/>
          </p:cNvSpPr>
          <p:nvPr>
            <p:ph type="dt" idx="56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5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4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5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46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747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48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9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50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51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752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753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754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755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756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757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758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759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760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761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762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763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764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65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66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7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8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9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70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771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72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3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 type="ftr" idx="55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0" name="PlaceHolder 5"/>
          <p:cNvSpPr>
            <a:spLocks noGrp="1"/>
          </p:cNvSpPr>
          <p:nvPr>
            <p:ph type="sldNum" idx="5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7AF626-9498-4ABD-8DF4-CBE78940DCE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6"/>
          <p:cNvSpPr>
            <a:spLocks noGrp="1"/>
          </p:cNvSpPr>
          <p:nvPr>
            <p:ph type="dt" idx="57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5"/>
  </p:sldLayoutIdLst>
</p:sldMaster>
</file>

<file path=ppt/slideMasters/slideMaster1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9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4" name="PlaceHolder 5"/>
          <p:cNvSpPr>
            <a:spLocks noGrp="1"/>
          </p:cNvSpPr>
          <p:nvPr>
            <p:ph type="ftr" idx="568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25" name="PlaceHolder 6"/>
          <p:cNvSpPr>
            <a:spLocks noGrp="1"/>
          </p:cNvSpPr>
          <p:nvPr>
            <p:ph type="sldNum" idx="56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E72C631-A4AE-4CD7-8AF2-BF805778554D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26" name="PlaceHolder 7"/>
          <p:cNvSpPr>
            <a:spLocks noGrp="1"/>
          </p:cNvSpPr>
          <p:nvPr>
            <p:ph type="dt" idx="57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7" r:id="rId3"/>
  </p:sldLayoutIdLst>
</p:sldMaster>
</file>

<file path=ppt/slideMasters/slideMaster1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1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6" name="PlaceHolder 5"/>
          <p:cNvSpPr>
            <a:spLocks noGrp="1"/>
          </p:cNvSpPr>
          <p:nvPr>
            <p:ph type="ftr" idx="571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37" name="PlaceHolder 6"/>
          <p:cNvSpPr>
            <a:spLocks noGrp="1"/>
          </p:cNvSpPr>
          <p:nvPr>
            <p:ph type="sldNum" idx="57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5C84BF-5DCC-4719-8C64-B8805D57334B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38" name="PlaceHolder 7"/>
          <p:cNvSpPr>
            <a:spLocks noGrp="1"/>
          </p:cNvSpPr>
          <p:nvPr>
            <p:ph type="dt" idx="57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9" r:id="rId3"/>
  </p:sldLayoutIdLst>
</p:sldMaster>
</file>

<file path=ppt/slideMasters/slideMaster1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3" name="Graphic 5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4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8" name="PlaceHolder 5"/>
          <p:cNvSpPr>
            <a:spLocks noGrp="1"/>
          </p:cNvSpPr>
          <p:nvPr>
            <p:ph type="ftr" idx="574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49" name="PlaceHolder 6"/>
          <p:cNvSpPr>
            <a:spLocks noGrp="1"/>
          </p:cNvSpPr>
          <p:nvPr>
            <p:ph type="sldNum" idx="57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F34DAA-C721-4D78-B6BF-43804C9CA71C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50" name="PlaceHolder 7"/>
          <p:cNvSpPr>
            <a:spLocks noGrp="1"/>
          </p:cNvSpPr>
          <p:nvPr>
            <p:ph type="dt" idx="57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1" r:id="rId3"/>
  </p:sldLayoutIdLst>
</p:sldMaster>
</file>

<file path=ppt/slideMasters/slideMaster1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5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56" name="PlaceHolder 1"/>
          <p:cNvSpPr>
            <a:spLocks noGrp="1"/>
          </p:cNvSpPr>
          <p:nvPr>
            <p:ph type="ftr" idx="577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57" name="PlaceHolder 2"/>
          <p:cNvSpPr>
            <a:spLocks noGrp="1"/>
          </p:cNvSpPr>
          <p:nvPr>
            <p:ph type="sldNum" idx="57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39D306-19BC-436E-87EC-305851CFA2A0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58" name="PlaceHolder 3"/>
          <p:cNvSpPr>
            <a:spLocks noGrp="1"/>
          </p:cNvSpPr>
          <p:nvPr>
            <p:ph type="dt" idx="57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5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3" r:id="rId3"/>
  </p:sldLayoutIdLst>
</p:sldMaster>
</file>

<file path=ppt/slideMasters/slideMaster1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6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5" name="PlaceHolder 4"/>
          <p:cNvSpPr>
            <a:spLocks noGrp="1"/>
          </p:cNvSpPr>
          <p:nvPr>
            <p:ph type="ftr" idx="580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66" name="PlaceHolder 5"/>
          <p:cNvSpPr>
            <a:spLocks noGrp="1"/>
          </p:cNvSpPr>
          <p:nvPr>
            <p:ph type="sldNum" idx="58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105BFF-5532-4EF7-B275-6200ED0CE9B7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67" name="PlaceHolder 6"/>
          <p:cNvSpPr>
            <a:spLocks noGrp="1"/>
          </p:cNvSpPr>
          <p:nvPr>
            <p:ph type="dt" idx="58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5" r:id="rId3"/>
  </p:sldLayoutIdLst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1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7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7" name="PlaceHolder 6"/>
          <p:cNvSpPr>
            <a:spLocks noGrp="1"/>
          </p:cNvSpPr>
          <p:nvPr>
            <p:ph type="ftr" idx="583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78" name="PlaceHolder 7"/>
          <p:cNvSpPr>
            <a:spLocks noGrp="1"/>
          </p:cNvSpPr>
          <p:nvPr>
            <p:ph type="sldNum" idx="58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CA269CE-68E9-4B16-8801-981186DA032B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79" name="PlaceHolder 8"/>
          <p:cNvSpPr>
            <a:spLocks noGrp="1"/>
          </p:cNvSpPr>
          <p:nvPr>
            <p:ph type="dt" idx="585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7" r:id="rId3"/>
  </p:sldLayoutIdLst>
</p:sldMaster>
</file>

<file path=ppt/slideMasters/slideMaster1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5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8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3" name="PlaceHolder 8"/>
          <p:cNvSpPr>
            <a:spLocks noGrp="1"/>
          </p:cNvSpPr>
          <p:nvPr>
            <p:ph type="ftr" idx="586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94" name="PlaceHolder 9"/>
          <p:cNvSpPr>
            <a:spLocks noGrp="1"/>
          </p:cNvSpPr>
          <p:nvPr>
            <p:ph type="sldNum" idx="58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0DE1F9-7F16-48C2-8624-2D1B1DC05E23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95" name="PlaceHolder 10"/>
          <p:cNvSpPr>
            <a:spLocks noGrp="1"/>
          </p:cNvSpPr>
          <p:nvPr>
            <p:ph type="dt" idx="588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9" r:id="rId3"/>
  </p:sldLayoutIdLst>
</p:sldMaster>
</file>

<file path=ppt/slideMasters/slideMaster1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6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99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8" name="PlaceHolder 2"/>
          <p:cNvSpPr>
            <a:spLocks noGrp="1"/>
          </p:cNvSpPr>
          <p:nvPr>
            <p:ph type="ftr" idx="589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99" name="PlaceHolder 3"/>
          <p:cNvSpPr>
            <a:spLocks noGrp="1"/>
          </p:cNvSpPr>
          <p:nvPr>
            <p:ph type="sldNum" idx="59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C45D67-FAD3-4883-9CC3-96D3DBF0D450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00" name="PlaceHolder 4"/>
          <p:cNvSpPr>
            <a:spLocks noGrp="1"/>
          </p:cNvSpPr>
          <p:nvPr>
            <p:ph type="dt" idx="591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1" r:id="rId3"/>
  </p:sldLayoutIdLst>
</p:sldMaster>
</file>

<file path=ppt/slideMasters/slideMaster1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3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0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6" name="PlaceHolder 3"/>
          <p:cNvSpPr>
            <a:spLocks noGrp="1"/>
          </p:cNvSpPr>
          <p:nvPr>
            <p:ph type="ftr" idx="592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07" name="PlaceHolder 4"/>
          <p:cNvSpPr>
            <a:spLocks noGrp="1"/>
          </p:cNvSpPr>
          <p:nvPr>
            <p:ph type="sldNum" idx="59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A04B4F-A0CB-4DBD-95F3-4AB2E171085D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08" name="PlaceHolder 5"/>
          <p:cNvSpPr>
            <a:spLocks noGrp="1"/>
          </p:cNvSpPr>
          <p:nvPr>
            <p:ph type="dt" idx="594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3" r:id="rId3"/>
  </p:sldLayoutIdLst>
</p:sldMaster>
</file>

<file path=ppt/slideMasters/slideMaster1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1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1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5" name="PlaceHolder 4"/>
          <p:cNvSpPr>
            <a:spLocks noGrp="1"/>
          </p:cNvSpPr>
          <p:nvPr>
            <p:ph type="ftr" idx="595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16" name="PlaceHolder 5"/>
          <p:cNvSpPr>
            <a:spLocks noGrp="1"/>
          </p:cNvSpPr>
          <p:nvPr>
            <p:ph type="sldNum" idx="59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ECF23B2-C6E2-48B3-9854-6238701A699F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17" name="PlaceHolder 6"/>
          <p:cNvSpPr>
            <a:spLocks noGrp="1"/>
          </p:cNvSpPr>
          <p:nvPr>
            <p:ph type="dt" idx="597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1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42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43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44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45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46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47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48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49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50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51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52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53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4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5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6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7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8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61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62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67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68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ftr" idx="4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sldNum" idx="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FB6FB3-A02D-4E14-B538-9462976C18C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dt" idx="6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6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7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88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789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90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92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93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794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795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796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797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798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799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800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801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802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803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804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805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06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807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08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9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0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1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12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13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814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5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6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ftr" idx="58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sldNum" idx="5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394364-6C65-4288-8DD2-8B03CB343D87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 type="dt" idx="60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5"/>
  </p:sldLayoutIdLst>
</p:sldMaster>
</file>

<file path=ppt/slideMasters/slideMaster2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1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2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3" name="PlaceHolder 2"/>
          <p:cNvSpPr>
            <a:spLocks noGrp="1"/>
          </p:cNvSpPr>
          <p:nvPr>
            <p:ph type="ftr" idx="598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24" name="PlaceHolder 3"/>
          <p:cNvSpPr>
            <a:spLocks noGrp="1"/>
          </p:cNvSpPr>
          <p:nvPr>
            <p:ph type="sldNum" idx="59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8B8C18-0987-4516-834B-CFEDF1EC5D43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25" name="PlaceHolder 4"/>
          <p:cNvSpPr>
            <a:spLocks noGrp="1"/>
          </p:cNvSpPr>
          <p:nvPr>
            <p:ph type="dt" idx="600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7" r:id="rId3"/>
  </p:sldLayoutIdLst>
</p:sldMaster>
</file>

<file path=ppt/slideMasters/slideMaster2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7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28" name="PlaceHolder 1"/>
          <p:cNvSpPr>
            <a:spLocks noGrp="1"/>
          </p:cNvSpPr>
          <p:nvPr>
            <p:ph type="ftr" idx="601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29" name="PlaceHolder 2"/>
          <p:cNvSpPr>
            <a:spLocks noGrp="1"/>
          </p:cNvSpPr>
          <p:nvPr>
            <p:ph type="sldNum" idx="60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F1CAE6-3D22-4F6B-A334-F28A1F06FDC3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30" name="PlaceHolder 3"/>
          <p:cNvSpPr>
            <a:spLocks noGrp="1"/>
          </p:cNvSpPr>
          <p:nvPr>
            <p:ph type="dt" idx="603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9" r:id="rId3"/>
  </p:sldLayoutIdLst>
</p:sldMaster>
</file>

<file path=ppt/slideMasters/slideMaster2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1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6" name="PlaceHolder 5"/>
          <p:cNvSpPr>
            <a:spLocks noGrp="1"/>
          </p:cNvSpPr>
          <p:nvPr>
            <p:ph type="ftr" idx="604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37" name="PlaceHolder 6"/>
          <p:cNvSpPr>
            <a:spLocks noGrp="1"/>
          </p:cNvSpPr>
          <p:nvPr>
            <p:ph type="sldNum" idx="60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D92C6F-927D-49AD-9E16-A6B885060F5B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38" name="PlaceHolder 7"/>
          <p:cNvSpPr>
            <a:spLocks noGrp="1"/>
          </p:cNvSpPr>
          <p:nvPr>
            <p:ph type="dt" idx="606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1" r:id="rId3"/>
  </p:sldLayoutIdLst>
</p:sldMaster>
</file>

<file path=ppt/slideMasters/slideMaster2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3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4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8" name="PlaceHolder 5"/>
          <p:cNvSpPr>
            <a:spLocks noGrp="1"/>
          </p:cNvSpPr>
          <p:nvPr>
            <p:ph type="ftr" idx="607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49" name="PlaceHolder 6"/>
          <p:cNvSpPr>
            <a:spLocks noGrp="1"/>
          </p:cNvSpPr>
          <p:nvPr>
            <p:ph type="sldNum" idx="60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845E11-F19A-41C6-8302-4438707B6DCF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50" name="PlaceHolder 7"/>
          <p:cNvSpPr>
            <a:spLocks noGrp="1"/>
          </p:cNvSpPr>
          <p:nvPr>
            <p:ph type="dt" idx="609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3" r:id="rId3"/>
  </p:sldLayoutIdLst>
</p:sldMaster>
</file>

<file path=ppt/slideMasters/slideMaster2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4e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" name="Graphic 48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0" name="PlaceHolder 5"/>
          <p:cNvSpPr>
            <a:spLocks noGrp="1"/>
          </p:cNvSpPr>
          <p:nvPr>
            <p:ph type="ftr" idx="610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61" name="PlaceHolder 6"/>
          <p:cNvSpPr>
            <a:spLocks noGrp="1"/>
          </p:cNvSpPr>
          <p:nvPr>
            <p:ph type="sldNum" idx="61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785A87-F703-49FD-B7CF-E36EF455806A}" type="slidenum">
              <a:rPr b="0" lang="en-US" sz="1000" spc="-1" strike="noStrike">
                <a:solidFill>
                  <a:srgbClr val="f9f3ea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62" name="PlaceHolder 7"/>
          <p:cNvSpPr>
            <a:spLocks noGrp="1"/>
          </p:cNvSpPr>
          <p:nvPr>
            <p:ph type="dt" idx="612"/>
          </p:nvPr>
        </p:nvSpPr>
        <p:spPr>
          <a:xfrm>
            <a:off x="91440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5" r:id="rId3"/>
  </p:sldLayoutIdLst>
</p:sldMaster>
</file>

<file path=ppt/slideMasters/slideMaster2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68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069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070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071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072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073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074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75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76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77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78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79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0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1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2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3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4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5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6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7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8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89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090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091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92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93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4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5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6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7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8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9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0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1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2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3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4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5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6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7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8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9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0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1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2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3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4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5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6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7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8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19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0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1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2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3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4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5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6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7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8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29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30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31" name="PlaceHolder 1"/>
          <p:cNvSpPr>
            <a:spLocks noGrp="1"/>
          </p:cNvSpPr>
          <p:nvPr>
            <p:ph type="ftr" idx="61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2" name="PlaceHolder 2"/>
          <p:cNvSpPr>
            <a:spLocks noGrp="1"/>
          </p:cNvSpPr>
          <p:nvPr>
            <p:ph type="sldNum" idx="61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6EE658-7F15-4D1B-9DB0-C95D28E0009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3" name="PlaceHolder 3"/>
          <p:cNvSpPr>
            <a:spLocks noGrp="1"/>
          </p:cNvSpPr>
          <p:nvPr>
            <p:ph type="dt" idx="61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7" r:id="rId6"/>
  </p:sldLayoutIdLst>
</p:sldMaster>
</file>

<file path=ppt/slideMasters/slideMaster2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6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137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138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139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140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141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142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143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44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45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46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47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48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49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0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1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2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3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4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5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6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7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8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59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160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61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62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3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4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5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6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7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8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9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0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1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2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3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4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5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6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7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8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9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80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81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2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3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4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5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6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7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8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89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0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1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2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3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4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5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6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7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8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99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0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3" name="PlaceHolder 4"/>
          <p:cNvSpPr>
            <a:spLocks noGrp="1"/>
          </p:cNvSpPr>
          <p:nvPr>
            <p:ph type="ftr" idx="61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4" name="PlaceHolder 5"/>
          <p:cNvSpPr>
            <a:spLocks noGrp="1"/>
          </p:cNvSpPr>
          <p:nvPr>
            <p:ph type="sldNum" idx="61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3FD6B2-3F2F-4894-9D0F-BE0BF59D59D1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5" name="PlaceHolder 6"/>
          <p:cNvSpPr>
            <a:spLocks noGrp="1"/>
          </p:cNvSpPr>
          <p:nvPr>
            <p:ph type="dt" idx="61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9" r:id="rId6"/>
  </p:sldLayoutIdLst>
</p:sldMaster>
</file>

<file path=ppt/slideMasters/slideMaster2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9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210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211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212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213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214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215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216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17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18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19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0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1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2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3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4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5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6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7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8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29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30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31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32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233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34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35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36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37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38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39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0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1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2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3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4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5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6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7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8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9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0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1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2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3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4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55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56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57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58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59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0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1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2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3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4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5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6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7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8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69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70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71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72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7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8" name="PlaceHolder 6"/>
          <p:cNvSpPr>
            <a:spLocks noGrp="1"/>
          </p:cNvSpPr>
          <p:nvPr>
            <p:ph type="ftr" idx="619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79" name="PlaceHolder 7"/>
          <p:cNvSpPr>
            <a:spLocks noGrp="1"/>
          </p:cNvSpPr>
          <p:nvPr>
            <p:ph type="sldNum" idx="62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646755-9267-4AB8-8F0F-D45CD68B3617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80" name="PlaceHolder 8"/>
          <p:cNvSpPr>
            <a:spLocks noGrp="1"/>
          </p:cNvSpPr>
          <p:nvPr>
            <p:ph type="dt" idx="621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1" r:id="rId6"/>
  </p:sldLayoutIdLst>
</p:sldMaster>
</file>

<file path=ppt/slideMasters/slideMaster2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6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287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288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289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290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291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292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293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94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95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96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97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98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99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0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1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2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3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4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5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6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7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8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09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310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11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12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3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4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5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6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7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8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9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0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1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2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3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4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5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6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7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8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9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30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31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2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3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4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5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6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7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8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39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0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1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2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3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4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5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6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7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8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49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5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7" name="PlaceHolder 8"/>
          <p:cNvSpPr>
            <a:spLocks noGrp="1"/>
          </p:cNvSpPr>
          <p:nvPr>
            <p:ph type="ftr" idx="622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8" name="PlaceHolder 9"/>
          <p:cNvSpPr>
            <a:spLocks noGrp="1"/>
          </p:cNvSpPr>
          <p:nvPr>
            <p:ph type="sldNum" idx="62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948AE23-6445-4A48-B8F1-46812DB70CFD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9" name="PlaceHolder 10"/>
          <p:cNvSpPr>
            <a:spLocks noGrp="1"/>
          </p:cNvSpPr>
          <p:nvPr>
            <p:ph type="dt" idx="624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3" r:id="rId6"/>
  </p:sldLayoutIdLst>
</p:sldMaster>
</file>

<file path=ppt/slideMasters/slideMaster2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0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361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362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363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364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365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366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367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68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69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0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1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2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3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4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5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6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7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8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79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80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81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82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383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384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85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86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7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8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9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0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1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2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3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4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5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6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7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8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9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0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1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2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3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4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5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06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07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08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09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0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1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2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3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4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5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6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7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8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19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20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21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22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23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5" name="PlaceHolder 2"/>
          <p:cNvSpPr>
            <a:spLocks noGrp="1"/>
          </p:cNvSpPr>
          <p:nvPr>
            <p:ph type="ftr" idx="625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6" name="PlaceHolder 3"/>
          <p:cNvSpPr>
            <a:spLocks noGrp="1"/>
          </p:cNvSpPr>
          <p:nvPr>
            <p:ph type="sldNum" idx="62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58FF3E-313E-491D-AACE-E7B694A67B49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7" name="PlaceHolder 4"/>
          <p:cNvSpPr>
            <a:spLocks noGrp="1"/>
          </p:cNvSpPr>
          <p:nvPr>
            <p:ph type="dt" idx="627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5" r:id="rId6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4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5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26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827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828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9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30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831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832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833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834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835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836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837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838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839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840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841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842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843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44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845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46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7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8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9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50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51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852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3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5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ftr" idx="61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 type="sldNum" idx="6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9BB4B1-D4F5-414C-8EBB-8CB2EA5C5C4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8" name="PlaceHolder 3"/>
          <p:cNvSpPr>
            <a:spLocks noGrp="1"/>
          </p:cNvSpPr>
          <p:nvPr>
            <p:ph type="dt" idx="63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5"/>
  </p:sldLayoutIdLst>
</p:sldMaster>
</file>

<file path=ppt/slideMasters/slideMaster2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0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431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432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433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434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435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436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437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38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39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0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1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2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3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4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5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6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7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8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49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50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51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52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453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454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55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56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7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8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9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0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1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2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3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4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5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6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7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8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9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0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1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2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3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4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5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76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77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78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79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0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1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2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3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4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5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6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7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8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89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90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91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92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93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9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6" name="PlaceHolder 3"/>
          <p:cNvSpPr>
            <a:spLocks noGrp="1"/>
          </p:cNvSpPr>
          <p:nvPr>
            <p:ph type="ftr" idx="628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7" name="PlaceHolder 4"/>
          <p:cNvSpPr>
            <a:spLocks noGrp="1"/>
          </p:cNvSpPr>
          <p:nvPr>
            <p:ph type="sldNum" idx="62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DD36AC-EB91-4B24-B214-44E05ECCB1AA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8" name="PlaceHolder 5"/>
          <p:cNvSpPr>
            <a:spLocks noGrp="1"/>
          </p:cNvSpPr>
          <p:nvPr>
            <p:ph type="dt" idx="630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7" r:id="rId6"/>
  </p:sldLayoutIdLst>
</p:sldMaster>
</file>

<file path=ppt/slideMasters/slideMaster2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1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502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503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504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505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506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507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508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09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0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1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2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3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4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5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6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7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8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19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20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21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22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23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24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525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26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27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8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9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0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1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2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3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4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5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6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7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8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9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0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1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2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3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4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5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6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47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48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49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0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1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2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3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4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5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6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7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8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59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60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61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62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63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64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6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68" name="PlaceHolder 4"/>
          <p:cNvSpPr>
            <a:spLocks noGrp="1"/>
          </p:cNvSpPr>
          <p:nvPr>
            <p:ph type="ftr" idx="631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9" name="PlaceHolder 5"/>
          <p:cNvSpPr>
            <a:spLocks noGrp="1"/>
          </p:cNvSpPr>
          <p:nvPr>
            <p:ph type="sldNum" idx="63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5329EF-D8FE-4A67-8F2C-66E7C514AC0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70" name="PlaceHolder 6"/>
          <p:cNvSpPr>
            <a:spLocks noGrp="1"/>
          </p:cNvSpPr>
          <p:nvPr>
            <p:ph type="dt" idx="633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9" r:id="rId6"/>
  </p:sldLayoutIdLst>
</p:sldMaster>
</file>

<file path=ppt/slideMasters/slideMaster2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4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575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576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577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578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579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580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581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2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3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4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5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6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7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8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89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0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1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2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3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4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5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6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97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598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99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00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1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2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3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4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5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6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7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8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9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0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1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2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3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4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5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6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7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8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9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0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1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2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3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4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5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6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7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8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29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0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1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2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3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4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5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6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7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3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39" name="PlaceHolder 2"/>
          <p:cNvSpPr>
            <a:spLocks noGrp="1"/>
          </p:cNvSpPr>
          <p:nvPr>
            <p:ph type="ftr" idx="634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40" name="PlaceHolder 3"/>
          <p:cNvSpPr>
            <a:spLocks noGrp="1"/>
          </p:cNvSpPr>
          <p:nvPr>
            <p:ph type="sldNum" idx="63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28EA80-2AF4-439C-9448-DC600C8877E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41" name="PlaceHolder 4"/>
          <p:cNvSpPr>
            <a:spLocks noGrp="1"/>
          </p:cNvSpPr>
          <p:nvPr>
            <p:ph type="dt" idx="636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1" r:id="rId6"/>
  </p:sldLayoutIdLst>
</p:sldMaster>
</file>

<file path=ppt/slideMasters/slideMaster2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3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644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645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646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647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648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649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650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1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2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3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4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5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6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7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8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59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0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1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2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3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4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5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666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667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68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69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0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1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2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3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4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5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6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7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8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9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0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1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2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3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4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5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6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7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8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89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0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1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2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3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4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5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6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7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8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99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0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1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2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3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4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5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6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07" name="PlaceHolder 1"/>
          <p:cNvSpPr>
            <a:spLocks noGrp="1"/>
          </p:cNvSpPr>
          <p:nvPr>
            <p:ph type="ftr" idx="637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08" name="PlaceHolder 2"/>
          <p:cNvSpPr>
            <a:spLocks noGrp="1"/>
          </p:cNvSpPr>
          <p:nvPr>
            <p:ph type="sldNum" idx="63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05E5A4-E3B9-4087-8D2E-2DC53D6E7D97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09" name="PlaceHolder 3"/>
          <p:cNvSpPr>
            <a:spLocks noGrp="1"/>
          </p:cNvSpPr>
          <p:nvPr>
            <p:ph type="dt" idx="639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3" r:id="rId6"/>
  </p:sldLayoutIdLst>
</p:sldMaster>
</file>

<file path=ppt/slideMasters/slideMaster2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711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712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713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714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715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716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717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18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19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0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1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2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3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4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5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6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7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8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29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30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31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32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33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734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35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36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37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38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39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0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1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2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3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4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5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6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7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8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9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0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1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2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3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4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5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56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57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58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59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0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1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2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3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4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5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6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7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8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69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70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71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72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73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7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8" name="PlaceHolder 5"/>
          <p:cNvSpPr>
            <a:spLocks noGrp="1"/>
          </p:cNvSpPr>
          <p:nvPr>
            <p:ph type="ftr" idx="640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9" name="PlaceHolder 6"/>
          <p:cNvSpPr>
            <a:spLocks noGrp="1"/>
          </p:cNvSpPr>
          <p:nvPr>
            <p:ph type="sldNum" idx="64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451019-C63C-497E-AE12-61DCF06753F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80" name="PlaceHolder 7"/>
          <p:cNvSpPr>
            <a:spLocks noGrp="1"/>
          </p:cNvSpPr>
          <p:nvPr>
            <p:ph type="dt" idx="642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5" r:id="rId6"/>
  </p:sldLayoutIdLst>
</p:sldMaster>
</file>

<file path=ppt/slideMasters/slideMaster2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5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786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787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788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789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790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791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792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3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4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5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6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7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8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799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0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1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2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3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4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5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6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7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08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809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10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11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2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3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4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5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6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7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8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9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0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1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2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3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4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5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6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7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8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9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30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1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2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3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4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5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6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7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8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39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0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1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2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3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4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5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6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7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8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4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3" name="PlaceHolder 5"/>
          <p:cNvSpPr>
            <a:spLocks noGrp="1"/>
          </p:cNvSpPr>
          <p:nvPr>
            <p:ph type="ftr" idx="64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54" name="PlaceHolder 6"/>
          <p:cNvSpPr>
            <a:spLocks noGrp="1"/>
          </p:cNvSpPr>
          <p:nvPr>
            <p:ph type="sldNum" idx="64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3F49CD-58FE-423E-B0C8-6EA1B51B2D7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55" name="PlaceHolder 7"/>
          <p:cNvSpPr>
            <a:spLocks noGrp="1"/>
          </p:cNvSpPr>
          <p:nvPr>
            <p:ph type="dt" idx="64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7" r:id="rId6"/>
  </p:sldLayoutIdLst>
</p:sldMaster>
</file>

<file path=ppt/slideMasters/slideMaster2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0" name="Graphic 25" descr=""/>
          <p:cNvPicPr/>
          <p:nvPr/>
        </p:nvPicPr>
        <p:blipFill>
          <a:blip r:embed="rId2"/>
          <a:stretch/>
        </p:blipFill>
        <p:spPr>
          <a:xfrm rot="8097600">
            <a:off x="1570680" y="-98280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861" name="Rectangle 23"/>
          <p:cNvSpPr/>
          <p:nvPr/>
        </p:nvSpPr>
        <p:spPr>
          <a:xfrm rot="13508400">
            <a:off x="141840" y="458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862" name="Graphic 8" descr=""/>
          <p:cNvPicPr/>
          <p:nvPr/>
        </p:nvPicPr>
        <p:blipFill>
          <a:blip r:embed="rId3"/>
          <a:stretch/>
        </p:blipFill>
        <p:spPr>
          <a:xfrm rot="18902400">
            <a:off x="1573920" y="19004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7863" name="Rectangle 23"/>
          <p:cNvSpPr/>
          <p:nvPr/>
        </p:nvSpPr>
        <p:spPr>
          <a:xfrm rot="18900000">
            <a:off x="1579680" y="1923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864" name="Graphic 11" descr=""/>
          <p:cNvPicPr/>
          <p:nvPr/>
        </p:nvPicPr>
        <p:blipFill>
          <a:blip r:embed="rId4"/>
          <a:stretch/>
        </p:blipFill>
        <p:spPr>
          <a:xfrm rot="2709000">
            <a:off x="145440" y="33552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7865" name="Graphic 12" descr=""/>
          <p:cNvPicPr/>
          <p:nvPr/>
        </p:nvPicPr>
        <p:blipFill>
          <a:blip r:embed="rId5"/>
          <a:stretch/>
        </p:blipFill>
        <p:spPr>
          <a:xfrm rot="13489200">
            <a:off x="3018960" y="335844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7866" name="Group 20"/>
          <p:cNvGrpSpPr/>
          <p:nvPr/>
        </p:nvGrpSpPr>
        <p:grpSpPr>
          <a:xfrm>
            <a:off x="1159560" y="5806440"/>
            <a:ext cx="2869920" cy="1000080"/>
            <a:chOff x="1159560" y="5806440"/>
            <a:chExt cx="2869920" cy="1000080"/>
          </a:xfrm>
        </p:grpSpPr>
        <p:sp>
          <p:nvSpPr>
            <p:cNvPr id="7867" name="Freeform: Shape 90"/>
            <p:cNvSpPr/>
            <p:nvPr/>
          </p:nvSpPr>
          <p:spPr>
            <a:xfrm>
              <a:off x="1159560" y="5806440"/>
              <a:ext cx="2869920" cy="28080"/>
            </a:xfrm>
            <a:custGeom>
              <a:avLst/>
              <a:gdLst>
                <a:gd name="textAreaLeft" fmla="*/ 0 w 2869920"/>
                <a:gd name="textAreaRight" fmla="*/ 2870280 w 2869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68" name="Freeform: Shape 89"/>
            <p:cNvSpPr/>
            <p:nvPr/>
          </p:nvSpPr>
          <p:spPr>
            <a:xfrm>
              <a:off x="1220400" y="5867280"/>
              <a:ext cx="2747880" cy="28080"/>
            </a:xfrm>
            <a:custGeom>
              <a:avLst/>
              <a:gdLst>
                <a:gd name="textAreaLeft" fmla="*/ 0 w 2747880"/>
                <a:gd name="textAreaRight" fmla="*/ 2748240 w 2747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69" name="Freeform: Shape 88"/>
            <p:cNvSpPr/>
            <p:nvPr/>
          </p:nvSpPr>
          <p:spPr>
            <a:xfrm>
              <a:off x="1282320" y="5927400"/>
              <a:ext cx="2625480" cy="28800"/>
            </a:xfrm>
            <a:custGeom>
              <a:avLst/>
              <a:gdLst>
                <a:gd name="textAreaLeft" fmla="*/ 0 w 2625480"/>
                <a:gd name="textAreaRight" fmla="*/ 2625840 w 262548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0" name="Freeform: Shape 87"/>
            <p:cNvSpPr/>
            <p:nvPr/>
          </p:nvSpPr>
          <p:spPr>
            <a:xfrm>
              <a:off x="1343520" y="5988600"/>
              <a:ext cx="2503440" cy="28800"/>
            </a:xfrm>
            <a:custGeom>
              <a:avLst/>
              <a:gdLst>
                <a:gd name="textAreaLeft" fmla="*/ 0 w 2503440"/>
                <a:gd name="textAreaRight" fmla="*/ 2503800 w 250344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1" name="Freeform: Shape 86"/>
            <p:cNvSpPr/>
            <p:nvPr/>
          </p:nvSpPr>
          <p:spPr>
            <a:xfrm>
              <a:off x="1402920" y="6049440"/>
              <a:ext cx="2382840" cy="28080"/>
            </a:xfrm>
            <a:custGeom>
              <a:avLst/>
              <a:gdLst>
                <a:gd name="textAreaLeft" fmla="*/ 0 w 2382840"/>
                <a:gd name="textAreaRight" fmla="*/ 2383200 w 23828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2" name="Freeform: Shape 85"/>
            <p:cNvSpPr/>
            <p:nvPr/>
          </p:nvSpPr>
          <p:spPr>
            <a:xfrm>
              <a:off x="1464120" y="6110280"/>
              <a:ext cx="2260440" cy="28080"/>
            </a:xfrm>
            <a:custGeom>
              <a:avLst/>
              <a:gdLst>
                <a:gd name="textAreaLeft" fmla="*/ 0 w 2260440"/>
                <a:gd name="textAreaRight" fmla="*/ 2260800 w 226044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3" name="Freeform: Shape 84"/>
            <p:cNvSpPr/>
            <p:nvPr/>
          </p:nvSpPr>
          <p:spPr>
            <a:xfrm>
              <a:off x="1526040" y="6170400"/>
              <a:ext cx="2138400" cy="28800"/>
            </a:xfrm>
            <a:custGeom>
              <a:avLst/>
              <a:gdLst>
                <a:gd name="textAreaLeft" fmla="*/ 0 w 2138400"/>
                <a:gd name="textAreaRight" fmla="*/ 2138760 w 213840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4" name="Freeform: Shape 83"/>
            <p:cNvSpPr/>
            <p:nvPr/>
          </p:nvSpPr>
          <p:spPr>
            <a:xfrm>
              <a:off x="1585440" y="6231240"/>
              <a:ext cx="2017800" cy="28080"/>
            </a:xfrm>
            <a:custGeom>
              <a:avLst/>
              <a:gdLst>
                <a:gd name="textAreaLeft" fmla="*/ 0 w 2017800"/>
                <a:gd name="textAreaRight" fmla="*/ 2018160 w 20178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5" name="Freeform: Shape 82"/>
            <p:cNvSpPr/>
            <p:nvPr/>
          </p:nvSpPr>
          <p:spPr>
            <a:xfrm>
              <a:off x="1646640" y="6292440"/>
              <a:ext cx="1895400" cy="28080"/>
            </a:xfrm>
            <a:custGeom>
              <a:avLst/>
              <a:gdLst>
                <a:gd name="textAreaLeft" fmla="*/ 0 w 1895400"/>
                <a:gd name="textAreaRight" fmla="*/ 1895760 w 18954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6" name="Freeform: Shape 81"/>
            <p:cNvSpPr/>
            <p:nvPr/>
          </p:nvSpPr>
          <p:spPr>
            <a:xfrm>
              <a:off x="1707840" y="6353280"/>
              <a:ext cx="1773360" cy="28080"/>
            </a:xfrm>
            <a:custGeom>
              <a:avLst/>
              <a:gdLst>
                <a:gd name="textAreaLeft" fmla="*/ 0 w 1773360"/>
                <a:gd name="textAreaRight" fmla="*/ 1773720 w 1773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7" name="Freeform: Shape 80"/>
            <p:cNvSpPr/>
            <p:nvPr/>
          </p:nvSpPr>
          <p:spPr>
            <a:xfrm>
              <a:off x="1769760" y="6413400"/>
              <a:ext cx="1650960" cy="28800"/>
            </a:xfrm>
            <a:custGeom>
              <a:avLst/>
              <a:gdLst>
                <a:gd name="textAreaLeft" fmla="*/ 0 w 1650960"/>
                <a:gd name="textAreaRight" fmla="*/ 1651320 w 165096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8" name="Freeform: Shape 79"/>
            <p:cNvSpPr/>
            <p:nvPr/>
          </p:nvSpPr>
          <p:spPr>
            <a:xfrm>
              <a:off x="1829160" y="6474240"/>
              <a:ext cx="1530360" cy="28080"/>
            </a:xfrm>
            <a:custGeom>
              <a:avLst/>
              <a:gdLst>
                <a:gd name="textAreaLeft" fmla="*/ 0 w 1530360"/>
                <a:gd name="textAreaRight" fmla="*/ 1530720 w 1530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79" name="Freeform: Shape 78"/>
            <p:cNvSpPr/>
            <p:nvPr/>
          </p:nvSpPr>
          <p:spPr>
            <a:xfrm>
              <a:off x="1890360" y="6535440"/>
              <a:ext cx="1408320" cy="28080"/>
            </a:xfrm>
            <a:custGeom>
              <a:avLst/>
              <a:gdLst>
                <a:gd name="textAreaLeft" fmla="*/ 0 w 1408320"/>
                <a:gd name="textAreaRight" fmla="*/ 1408680 w 14083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80" name="Freeform: Shape 77"/>
            <p:cNvSpPr/>
            <p:nvPr/>
          </p:nvSpPr>
          <p:spPr>
            <a:xfrm>
              <a:off x="1952280" y="6595560"/>
              <a:ext cx="1285920" cy="28800"/>
            </a:xfrm>
            <a:custGeom>
              <a:avLst/>
              <a:gdLst>
                <a:gd name="textAreaLeft" fmla="*/ 0 w 1285920"/>
                <a:gd name="textAreaRight" fmla="*/ 1286280 w 12859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81" name="Freeform: Shape 76"/>
            <p:cNvSpPr/>
            <p:nvPr/>
          </p:nvSpPr>
          <p:spPr>
            <a:xfrm>
              <a:off x="2013480" y="6656400"/>
              <a:ext cx="1163520" cy="28800"/>
            </a:xfrm>
            <a:custGeom>
              <a:avLst/>
              <a:gdLst>
                <a:gd name="textAreaLeft" fmla="*/ 0 w 1163520"/>
                <a:gd name="textAreaRight" fmla="*/ 1163880 w 1163520"/>
                <a:gd name="textAreaTop" fmla="*/ 0 h 28800"/>
                <a:gd name="textAreaBottom" fmla="*/ 29160 h 28800"/>
              </a:gdLst>
              <a:ahLst/>
              <a:rect l="textAreaLeft" t="textAreaTop" r="textAreaRight" b="textAreaBottom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82" name="Freeform: Shape 75"/>
            <p:cNvSpPr/>
            <p:nvPr/>
          </p:nvSpPr>
          <p:spPr>
            <a:xfrm>
              <a:off x="2072880" y="6717240"/>
              <a:ext cx="1042920" cy="28080"/>
            </a:xfrm>
            <a:custGeom>
              <a:avLst/>
              <a:gdLst>
                <a:gd name="textAreaLeft" fmla="*/ 0 w 1042920"/>
                <a:gd name="textAreaRight" fmla="*/ 1043280 w 10429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883" name="Freeform: Shape 72"/>
            <p:cNvSpPr/>
            <p:nvPr/>
          </p:nvSpPr>
          <p:spPr>
            <a:xfrm>
              <a:off x="2134080" y="6778440"/>
              <a:ext cx="920880" cy="28080"/>
            </a:xfrm>
            <a:custGeom>
              <a:avLst/>
              <a:gdLst>
                <a:gd name="textAreaLeft" fmla="*/ 0 w 920880"/>
                <a:gd name="textAreaRight" fmla="*/ 921240 w 92088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884" name="Freeform: Shape 100"/>
          <p:cNvSpPr/>
          <p:nvPr/>
        </p:nvSpPr>
        <p:spPr>
          <a:xfrm>
            <a:off x="2960640" y="5801760"/>
            <a:ext cx="1074600" cy="1057680"/>
          </a:xfrm>
          <a:custGeom>
            <a:avLst/>
            <a:gdLst>
              <a:gd name="textAreaLeft" fmla="*/ 0 w 1074600"/>
              <a:gd name="textAreaRight" fmla="*/ 1074960 w 1074600"/>
              <a:gd name="textAreaTop" fmla="*/ 0 h 1057680"/>
              <a:gd name="textAreaBottom" fmla="*/ 1058040 h 1057680"/>
            </a:gdLst>
            <a:ahLst/>
            <a:rect l="textAreaLeft" t="textAreaTop" r="textAreaRight" b="textAreaBottom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85" name="Freeform: Shape 132"/>
          <p:cNvSpPr/>
          <p:nvPr/>
        </p:nvSpPr>
        <p:spPr>
          <a:xfrm>
            <a:off x="-7560" y="2931120"/>
            <a:ext cx="1127520" cy="2869920"/>
          </a:xfrm>
          <a:custGeom>
            <a:avLst/>
            <a:gdLst>
              <a:gd name="textAreaLeft" fmla="*/ 0 w 1127520"/>
              <a:gd name="textAreaRight" fmla="*/ 1127880 w 1127520"/>
              <a:gd name="textAreaTop" fmla="*/ 0 h 2869920"/>
              <a:gd name="textAreaBottom" fmla="*/ 2870280 h 2869920"/>
            </a:gdLst>
            <a:ahLst/>
            <a:rect l="textAreaLeft" t="textAreaTop" r="textAreaRight" b="textAreaBottom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86" name="Freeform: Shape 154"/>
          <p:cNvSpPr/>
          <p:nvPr/>
        </p:nvSpPr>
        <p:spPr>
          <a:xfrm rot="13500000">
            <a:off x="126360" y="458640"/>
            <a:ext cx="2023560" cy="2023560"/>
          </a:xfrm>
          <a:custGeom>
            <a:avLst/>
            <a:gdLst>
              <a:gd name="textAreaLeft" fmla="*/ 0 w 2023560"/>
              <a:gd name="textAreaRight" fmla="*/ 2023920 w 2023560"/>
              <a:gd name="textAreaTop" fmla="*/ 0 h 2023560"/>
              <a:gd name="textAreaBottom" fmla="*/ 2023920 h 2023560"/>
            </a:gdLst>
            <a:ahLst/>
            <a:rect l="textAreaLeft" t="textAreaTop" r="textAreaRight" b="textAreaBottom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7" name="Freeform: Shape 153"/>
          <p:cNvSpPr/>
          <p:nvPr/>
        </p:nvSpPr>
        <p:spPr>
          <a:xfrm rot="13500000">
            <a:off x="108720" y="501840"/>
            <a:ext cx="1937520" cy="1937520"/>
          </a:xfrm>
          <a:custGeom>
            <a:avLst/>
            <a:gdLst>
              <a:gd name="textAreaLeft" fmla="*/ 0 w 1937520"/>
              <a:gd name="textAreaRight" fmla="*/ 1937880 w 1937520"/>
              <a:gd name="textAreaTop" fmla="*/ 0 h 1937520"/>
              <a:gd name="textAreaBottom" fmla="*/ 1937880 h 1937520"/>
            </a:gdLst>
            <a:ahLst/>
            <a:rect l="textAreaLeft" t="textAreaTop" r="textAreaRight" b="textAreaBottom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8" name="Freeform: Shape 152"/>
          <p:cNvSpPr/>
          <p:nvPr/>
        </p:nvSpPr>
        <p:spPr>
          <a:xfrm rot="13500000">
            <a:off x="90360" y="545040"/>
            <a:ext cx="1852200" cy="1851120"/>
          </a:xfrm>
          <a:custGeom>
            <a:avLst/>
            <a:gdLst>
              <a:gd name="textAreaLeft" fmla="*/ 0 w 1852200"/>
              <a:gd name="textAreaRight" fmla="*/ 1852560 w 1852200"/>
              <a:gd name="textAreaTop" fmla="*/ 0 h 1851120"/>
              <a:gd name="textAreaBottom" fmla="*/ 1851480 h 1851120"/>
            </a:gdLst>
            <a:ahLst/>
            <a:rect l="textAreaLeft" t="textAreaTop" r="textAreaRight" b="textAreaBottom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9" name="Freeform: Shape 151"/>
          <p:cNvSpPr/>
          <p:nvPr/>
        </p:nvSpPr>
        <p:spPr>
          <a:xfrm rot="13500000">
            <a:off x="72720" y="588600"/>
            <a:ext cx="1766160" cy="1765080"/>
          </a:xfrm>
          <a:custGeom>
            <a:avLst/>
            <a:gdLst>
              <a:gd name="textAreaLeft" fmla="*/ 0 w 1766160"/>
              <a:gd name="textAreaRight" fmla="*/ 1766520 w 1766160"/>
              <a:gd name="textAreaTop" fmla="*/ 0 h 1765080"/>
              <a:gd name="textAreaBottom" fmla="*/ 1765440 h 1765080"/>
            </a:gdLst>
            <a:ahLst/>
            <a:rect l="textAreaLeft" t="textAreaTop" r="textAreaRight" b="textAreaBottom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0" name="Freeform: Shape 150"/>
          <p:cNvSpPr/>
          <p:nvPr/>
        </p:nvSpPr>
        <p:spPr>
          <a:xfrm rot="13500000">
            <a:off x="55080" y="630720"/>
            <a:ext cx="1680120" cy="168012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1680120"/>
              <a:gd name="textAreaBottom" fmla="*/ 1680480 h 1680120"/>
            </a:gdLst>
            <a:ahLst/>
            <a:rect l="textAreaLeft" t="textAreaTop" r="textAreaRight" b="textAreaBottom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1" name="Freeform: Shape 149"/>
          <p:cNvSpPr/>
          <p:nvPr/>
        </p:nvSpPr>
        <p:spPr>
          <a:xfrm rot="13500000">
            <a:off x="37440" y="673560"/>
            <a:ext cx="1593720" cy="1593720"/>
          </a:xfrm>
          <a:custGeom>
            <a:avLst/>
            <a:gdLst>
              <a:gd name="textAreaLeft" fmla="*/ 0 w 1593720"/>
              <a:gd name="textAreaRight" fmla="*/ 1594080 w 1593720"/>
              <a:gd name="textAreaTop" fmla="*/ 0 h 1593720"/>
              <a:gd name="textAreaBottom" fmla="*/ 1594080 h 1593720"/>
            </a:gdLst>
            <a:ahLst/>
            <a:rect l="textAreaLeft" t="textAreaTop" r="textAreaRight" b="textAreaBottom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2" name="Freeform: Shape 148"/>
          <p:cNvSpPr/>
          <p:nvPr/>
        </p:nvSpPr>
        <p:spPr>
          <a:xfrm rot="13500000">
            <a:off x="19080" y="717120"/>
            <a:ext cx="1508760" cy="1507680"/>
          </a:xfrm>
          <a:custGeom>
            <a:avLst/>
            <a:gdLst>
              <a:gd name="textAreaLeft" fmla="*/ 0 w 1508760"/>
              <a:gd name="textAreaRight" fmla="*/ 1509120 w 1508760"/>
              <a:gd name="textAreaTop" fmla="*/ 0 h 1507680"/>
              <a:gd name="textAreaBottom" fmla="*/ 1508040 h 1507680"/>
            </a:gdLst>
            <a:ahLst/>
            <a:rect l="textAreaLeft" t="textAreaTop" r="textAreaRight" b="textAreaBottom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3" name="Freeform: Shape 147"/>
          <p:cNvSpPr/>
          <p:nvPr/>
        </p:nvSpPr>
        <p:spPr>
          <a:xfrm rot="13500000">
            <a:off x="2160" y="759240"/>
            <a:ext cx="1422360" cy="1422360"/>
          </a:xfrm>
          <a:custGeom>
            <a:avLst/>
            <a:gdLst>
              <a:gd name="textAreaLeft" fmla="*/ 0 w 1422360"/>
              <a:gd name="textAreaRight" fmla="*/ 1422720 w 1422360"/>
              <a:gd name="textAreaTop" fmla="*/ 0 h 1422360"/>
              <a:gd name="textAreaBottom" fmla="*/ 1422720 h 1422360"/>
            </a:gdLst>
            <a:ahLst/>
            <a:rect l="textAreaLeft" t="textAreaTop" r="textAreaRight" b="textAreaBottom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4" name="Freeform: Shape 146"/>
          <p:cNvSpPr/>
          <p:nvPr/>
        </p:nvSpPr>
        <p:spPr>
          <a:xfrm rot="13500000">
            <a:off x="-15120" y="802800"/>
            <a:ext cx="1336320" cy="1336320"/>
          </a:xfrm>
          <a:custGeom>
            <a:avLst/>
            <a:gdLst>
              <a:gd name="textAreaLeft" fmla="*/ 0 w 1336320"/>
              <a:gd name="textAreaRight" fmla="*/ 1336680 w 1336320"/>
              <a:gd name="textAreaTop" fmla="*/ 0 h 1336320"/>
              <a:gd name="textAreaBottom" fmla="*/ 1336680 h 1336320"/>
            </a:gdLst>
            <a:ahLst/>
            <a:rect l="textAreaLeft" t="textAreaTop" r="textAreaRight" b="textAreaBottom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5" name="Freeform: Shape 145"/>
          <p:cNvSpPr/>
          <p:nvPr/>
        </p:nvSpPr>
        <p:spPr>
          <a:xfrm rot="13500000">
            <a:off x="-33480" y="844920"/>
            <a:ext cx="1250280" cy="1250280"/>
          </a:xfrm>
          <a:custGeom>
            <a:avLst/>
            <a:gdLst>
              <a:gd name="textAreaLeft" fmla="*/ 0 w 1250280"/>
              <a:gd name="textAreaRight" fmla="*/ 1250640 w 1250280"/>
              <a:gd name="textAreaTop" fmla="*/ 0 h 1250280"/>
              <a:gd name="textAreaBottom" fmla="*/ 1250640 h 1250280"/>
            </a:gdLst>
            <a:ahLst/>
            <a:rect l="textAreaLeft" t="textAreaTop" r="textAreaRight" b="textAreaBottom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6" name="Freeform: Shape 144"/>
          <p:cNvSpPr/>
          <p:nvPr/>
        </p:nvSpPr>
        <p:spPr>
          <a:xfrm rot="13500000">
            <a:off x="-51120" y="889200"/>
            <a:ext cx="1164960" cy="1163880"/>
          </a:xfrm>
          <a:custGeom>
            <a:avLst/>
            <a:gdLst>
              <a:gd name="textAreaLeft" fmla="*/ 0 w 1164960"/>
              <a:gd name="textAreaRight" fmla="*/ 1165320 w 1164960"/>
              <a:gd name="textAreaTop" fmla="*/ 0 h 1163880"/>
              <a:gd name="textAreaBottom" fmla="*/ 1164240 h 1163880"/>
            </a:gdLst>
            <a:ahLst/>
            <a:rect l="textAreaLeft" t="textAreaTop" r="textAreaRight" b="textAreaBottom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7" name="Freeform: Shape 143"/>
          <p:cNvSpPr/>
          <p:nvPr/>
        </p:nvSpPr>
        <p:spPr>
          <a:xfrm rot="13500000">
            <a:off x="-68400" y="931320"/>
            <a:ext cx="1078920" cy="1078920"/>
          </a:xfrm>
          <a:custGeom>
            <a:avLst/>
            <a:gdLst>
              <a:gd name="textAreaLeft" fmla="*/ 0 w 1078920"/>
              <a:gd name="textAreaRight" fmla="*/ 1079280 w 1078920"/>
              <a:gd name="textAreaTop" fmla="*/ 0 h 1078920"/>
              <a:gd name="textAreaBottom" fmla="*/ 1079280 h 1078920"/>
            </a:gdLst>
            <a:ahLst/>
            <a:rect l="textAreaLeft" t="textAreaTop" r="textAreaRight" b="textAreaBottom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8" name="Freeform: Shape 142"/>
          <p:cNvSpPr/>
          <p:nvPr/>
        </p:nvSpPr>
        <p:spPr>
          <a:xfrm rot="13500000">
            <a:off x="-86400" y="973800"/>
            <a:ext cx="992880" cy="992880"/>
          </a:xfrm>
          <a:custGeom>
            <a:avLst/>
            <a:gdLst>
              <a:gd name="textAreaLeft" fmla="*/ 0 w 992880"/>
              <a:gd name="textAreaRight" fmla="*/ 993240 w 992880"/>
              <a:gd name="textAreaTop" fmla="*/ 0 h 992880"/>
              <a:gd name="textAreaBottom" fmla="*/ 993240 h 992880"/>
            </a:gdLst>
            <a:ahLst/>
            <a:rect l="textAreaLeft" t="textAreaTop" r="textAreaRight" b="textAreaBottom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9" name="Freeform: Shape 141"/>
          <p:cNvSpPr/>
          <p:nvPr/>
        </p:nvSpPr>
        <p:spPr>
          <a:xfrm rot="13500000">
            <a:off x="-104760" y="1018080"/>
            <a:ext cx="907560" cy="906480"/>
          </a:xfrm>
          <a:custGeom>
            <a:avLst/>
            <a:gdLst>
              <a:gd name="textAreaLeft" fmla="*/ 0 w 907560"/>
              <a:gd name="textAreaRight" fmla="*/ 907920 w 907560"/>
              <a:gd name="textAreaTop" fmla="*/ 0 h 906480"/>
              <a:gd name="textAreaBottom" fmla="*/ 906840 h 906480"/>
            </a:gdLst>
            <a:ahLst/>
            <a:rect l="textAreaLeft" t="textAreaTop" r="textAreaRight" b="textAreaBottom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0" name="Freeform: Shape 140"/>
          <p:cNvSpPr/>
          <p:nvPr/>
        </p:nvSpPr>
        <p:spPr>
          <a:xfrm rot="13500000">
            <a:off x="-122400" y="1060200"/>
            <a:ext cx="821520" cy="820440"/>
          </a:xfrm>
          <a:custGeom>
            <a:avLst/>
            <a:gdLst>
              <a:gd name="textAreaLeft" fmla="*/ 0 w 821520"/>
              <a:gd name="textAreaRight" fmla="*/ 821880 w 821520"/>
              <a:gd name="textAreaTop" fmla="*/ 0 h 820440"/>
              <a:gd name="textAreaBottom" fmla="*/ 820800 h 820440"/>
            </a:gdLst>
            <a:ahLst/>
            <a:rect l="textAreaLeft" t="textAreaTop" r="textAreaRight" b="textAreaBottom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1" name="Freeform: Shape 139"/>
          <p:cNvSpPr/>
          <p:nvPr/>
        </p:nvSpPr>
        <p:spPr>
          <a:xfrm rot="13500000">
            <a:off x="-139680" y="1103040"/>
            <a:ext cx="735120" cy="735120"/>
          </a:xfrm>
          <a:custGeom>
            <a:avLst/>
            <a:gdLst>
              <a:gd name="textAreaLeft" fmla="*/ 0 w 735120"/>
              <a:gd name="textAreaRight" fmla="*/ 735480 w 735120"/>
              <a:gd name="textAreaTop" fmla="*/ 0 h 735120"/>
              <a:gd name="textAreaBottom" fmla="*/ 735480 h 735120"/>
            </a:gdLst>
            <a:ahLst/>
            <a:rect l="textAreaLeft" t="textAreaTop" r="textAreaRight" b="textAreaBottom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2" name="Freeform: Shape 138"/>
          <p:cNvSpPr/>
          <p:nvPr/>
        </p:nvSpPr>
        <p:spPr>
          <a:xfrm rot="13500000">
            <a:off x="-157320" y="1146240"/>
            <a:ext cx="649080" cy="649080"/>
          </a:xfrm>
          <a:custGeom>
            <a:avLst/>
            <a:gdLst>
              <a:gd name="textAreaLeft" fmla="*/ 0 w 649080"/>
              <a:gd name="textAreaRight" fmla="*/ 649440 w 649080"/>
              <a:gd name="textAreaTop" fmla="*/ 0 h 649080"/>
              <a:gd name="textAreaBottom" fmla="*/ 649440 h 649080"/>
            </a:gdLst>
            <a:ahLst/>
            <a:rect l="textAreaLeft" t="textAreaTop" r="textAreaRight" b="textAreaBottom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3" name="Freeform: Shape 137"/>
          <p:cNvSpPr/>
          <p:nvPr/>
        </p:nvSpPr>
        <p:spPr>
          <a:xfrm rot="13500000">
            <a:off x="-175680" y="1189440"/>
            <a:ext cx="564120" cy="563040"/>
          </a:xfrm>
          <a:custGeom>
            <a:avLst/>
            <a:gdLst>
              <a:gd name="textAreaLeft" fmla="*/ 0 w 564120"/>
              <a:gd name="textAreaRight" fmla="*/ 564480 w 564120"/>
              <a:gd name="textAreaTop" fmla="*/ 0 h 563040"/>
              <a:gd name="textAreaBottom" fmla="*/ 563400 h 563040"/>
            </a:gdLst>
            <a:ahLst/>
            <a:rect l="textAreaLeft" t="textAreaTop" r="textAreaRight" b="textAreaBottom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4" name="Freeform: Shape 136"/>
          <p:cNvSpPr/>
          <p:nvPr/>
        </p:nvSpPr>
        <p:spPr>
          <a:xfrm rot="13500000">
            <a:off x="-193680" y="1232280"/>
            <a:ext cx="477720" cy="476640"/>
          </a:xfrm>
          <a:custGeom>
            <a:avLst/>
            <a:gdLst>
              <a:gd name="textAreaLeft" fmla="*/ 0 w 477720"/>
              <a:gd name="textAreaRight" fmla="*/ 478080 w 477720"/>
              <a:gd name="textAreaTop" fmla="*/ 0 h 476640"/>
              <a:gd name="textAreaBottom" fmla="*/ 477000 h 476640"/>
            </a:gdLst>
            <a:ahLst/>
            <a:rect l="textAreaLeft" t="textAreaTop" r="textAreaRight" b="textAreaBottom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5" name="Freeform: Shape 162"/>
          <p:cNvSpPr/>
          <p:nvPr/>
        </p:nvSpPr>
        <p:spPr>
          <a:xfrm>
            <a:off x="2202480" y="6829200"/>
            <a:ext cx="918360" cy="28080"/>
          </a:xfrm>
          <a:custGeom>
            <a:avLst/>
            <a:gdLst>
              <a:gd name="textAreaLeft" fmla="*/ 0 w 918360"/>
              <a:gd name="textAreaRight" fmla="*/ 918720 w 91836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6560" bIns="-1656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06" name="Freeform: Shape 183"/>
          <p:cNvSpPr/>
          <p:nvPr/>
        </p:nvSpPr>
        <p:spPr>
          <a:xfrm>
            <a:off x="1089360" y="5806080"/>
            <a:ext cx="29520" cy="1051200"/>
          </a:xfrm>
          <a:custGeom>
            <a:avLst/>
            <a:gdLst>
              <a:gd name="textAreaLeft" fmla="*/ 0 w 29520"/>
              <a:gd name="textAreaRight" fmla="*/ 29880 w 29520"/>
              <a:gd name="textAreaTop" fmla="*/ 0 h 1051200"/>
              <a:gd name="textAreaBottom" fmla="*/ 1051560 h 1051200"/>
            </a:gdLst>
            <a:ahLst/>
            <a:rect l="textAreaLeft" t="textAreaTop" r="textAreaRight" b="textAreaBottom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07" name="Freeform: Shape 182"/>
          <p:cNvSpPr/>
          <p:nvPr/>
        </p:nvSpPr>
        <p:spPr>
          <a:xfrm>
            <a:off x="1028520" y="5867280"/>
            <a:ext cx="29520" cy="990000"/>
          </a:xfrm>
          <a:custGeom>
            <a:avLst/>
            <a:gdLst>
              <a:gd name="textAreaLeft" fmla="*/ 0 w 29520"/>
              <a:gd name="textAreaRight" fmla="*/ 29880 w 29520"/>
              <a:gd name="textAreaTop" fmla="*/ 0 h 990000"/>
              <a:gd name="textAreaBottom" fmla="*/ 990360 h 990000"/>
            </a:gdLst>
            <a:ahLst/>
            <a:rect l="textAreaLeft" t="textAreaTop" r="textAreaRight" b="textAreaBottom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08" name="Freeform: Shape 181"/>
          <p:cNvSpPr/>
          <p:nvPr/>
        </p:nvSpPr>
        <p:spPr>
          <a:xfrm>
            <a:off x="967680" y="5928840"/>
            <a:ext cx="30240" cy="928440"/>
          </a:xfrm>
          <a:custGeom>
            <a:avLst/>
            <a:gdLst>
              <a:gd name="textAreaLeft" fmla="*/ 0 w 30240"/>
              <a:gd name="textAreaRight" fmla="*/ 30600 w 30240"/>
              <a:gd name="textAreaTop" fmla="*/ 0 h 928440"/>
              <a:gd name="textAreaBottom" fmla="*/ 928800 h 928440"/>
            </a:gdLst>
            <a:ahLst/>
            <a:rect l="textAreaLeft" t="textAreaTop" r="textAreaRight" b="textAreaBottom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09" name="Freeform: Shape 180"/>
          <p:cNvSpPr/>
          <p:nvPr/>
        </p:nvSpPr>
        <p:spPr>
          <a:xfrm>
            <a:off x="906840" y="5990040"/>
            <a:ext cx="29880" cy="867240"/>
          </a:xfrm>
          <a:custGeom>
            <a:avLst/>
            <a:gdLst>
              <a:gd name="textAreaLeft" fmla="*/ 0 w 29880"/>
              <a:gd name="textAreaRight" fmla="*/ 30240 w 29880"/>
              <a:gd name="textAreaTop" fmla="*/ 0 h 867240"/>
              <a:gd name="textAreaBottom" fmla="*/ 867600 h 867240"/>
            </a:gdLst>
            <a:ahLst/>
            <a:rect l="textAreaLeft" t="textAreaTop" r="textAreaRight" b="textAreaBottom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0" name="Freeform: Shape 179"/>
          <p:cNvSpPr/>
          <p:nvPr/>
        </p:nvSpPr>
        <p:spPr>
          <a:xfrm>
            <a:off x="846720" y="6049440"/>
            <a:ext cx="29160" cy="807840"/>
          </a:xfrm>
          <a:custGeom>
            <a:avLst/>
            <a:gdLst>
              <a:gd name="textAreaLeft" fmla="*/ 0 w 29160"/>
              <a:gd name="textAreaRight" fmla="*/ 29520 w 29160"/>
              <a:gd name="textAreaTop" fmla="*/ 0 h 807840"/>
              <a:gd name="textAreaBottom" fmla="*/ 808200 h 807840"/>
            </a:gdLst>
            <a:ahLst/>
            <a:rect l="textAreaLeft" t="textAreaTop" r="textAreaRight" b="textAreaBottom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1" name="Freeform: Shape 178"/>
          <p:cNvSpPr/>
          <p:nvPr/>
        </p:nvSpPr>
        <p:spPr>
          <a:xfrm>
            <a:off x="785880" y="6110280"/>
            <a:ext cx="29160" cy="747000"/>
          </a:xfrm>
          <a:custGeom>
            <a:avLst/>
            <a:gdLst>
              <a:gd name="textAreaLeft" fmla="*/ 0 w 29160"/>
              <a:gd name="textAreaRight" fmla="*/ 29520 w 29160"/>
              <a:gd name="textAreaTop" fmla="*/ 0 h 747000"/>
              <a:gd name="textAreaBottom" fmla="*/ 747360 h 747000"/>
            </a:gdLst>
            <a:ahLst/>
            <a:rect l="textAreaLeft" t="textAreaTop" r="textAreaRight" b="textAreaBottom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2" name="Freeform: Shape 177"/>
          <p:cNvSpPr/>
          <p:nvPr/>
        </p:nvSpPr>
        <p:spPr>
          <a:xfrm>
            <a:off x="725040" y="6172200"/>
            <a:ext cx="29880" cy="685080"/>
          </a:xfrm>
          <a:custGeom>
            <a:avLst/>
            <a:gdLst>
              <a:gd name="textAreaLeft" fmla="*/ 0 w 29880"/>
              <a:gd name="textAreaRight" fmla="*/ 30240 w 29880"/>
              <a:gd name="textAreaTop" fmla="*/ 0 h 685080"/>
              <a:gd name="textAreaBottom" fmla="*/ 685440 h 685080"/>
            </a:gdLst>
            <a:ahLst/>
            <a:rect l="textAreaLeft" t="textAreaTop" r="textAreaRight" b="textAreaBottom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3" name="Freeform: Shape 176"/>
          <p:cNvSpPr/>
          <p:nvPr/>
        </p:nvSpPr>
        <p:spPr>
          <a:xfrm>
            <a:off x="664920" y="6231600"/>
            <a:ext cx="28800" cy="625680"/>
          </a:xfrm>
          <a:custGeom>
            <a:avLst/>
            <a:gdLst>
              <a:gd name="textAreaLeft" fmla="*/ 0 w 28800"/>
              <a:gd name="textAreaRight" fmla="*/ 29160 w 28800"/>
              <a:gd name="textAreaTop" fmla="*/ 0 h 625680"/>
              <a:gd name="textAreaBottom" fmla="*/ 626040 h 625680"/>
            </a:gdLst>
            <a:ahLst/>
            <a:rect l="textAreaLeft" t="textAreaTop" r="textAreaRight" b="textAreaBottom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4" name="Freeform: Shape 175"/>
          <p:cNvSpPr/>
          <p:nvPr/>
        </p:nvSpPr>
        <p:spPr>
          <a:xfrm>
            <a:off x="604080" y="6292800"/>
            <a:ext cx="28800" cy="564480"/>
          </a:xfrm>
          <a:custGeom>
            <a:avLst/>
            <a:gdLst>
              <a:gd name="textAreaLeft" fmla="*/ 0 w 28800"/>
              <a:gd name="textAreaRight" fmla="*/ 29160 w 28800"/>
              <a:gd name="textAreaTop" fmla="*/ 0 h 564480"/>
              <a:gd name="textAreaBottom" fmla="*/ 564840 h 564480"/>
            </a:gdLst>
            <a:ahLst/>
            <a:rect l="textAreaLeft" t="textAreaTop" r="textAreaRight" b="textAreaBottom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5" name="Freeform: Shape 174"/>
          <p:cNvSpPr/>
          <p:nvPr/>
        </p:nvSpPr>
        <p:spPr>
          <a:xfrm>
            <a:off x="543240" y="6353640"/>
            <a:ext cx="28800" cy="503640"/>
          </a:xfrm>
          <a:custGeom>
            <a:avLst/>
            <a:gdLst>
              <a:gd name="textAreaLeft" fmla="*/ 0 w 28800"/>
              <a:gd name="textAreaRight" fmla="*/ 29160 w 28800"/>
              <a:gd name="textAreaTop" fmla="*/ 0 h 503640"/>
              <a:gd name="textAreaBottom" fmla="*/ 504000 h 503640"/>
            </a:gdLst>
            <a:ahLst/>
            <a:rect l="textAreaLeft" t="textAreaTop" r="textAreaRight" b="textAreaBottom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6" name="Freeform: Shape 173"/>
          <p:cNvSpPr/>
          <p:nvPr/>
        </p:nvSpPr>
        <p:spPr>
          <a:xfrm>
            <a:off x="482400" y="6415560"/>
            <a:ext cx="29520" cy="441720"/>
          </a:xfrm>
          <a:custGeom>
            <a:avLst/>
            <a:gdLst>
              <a:gd name="textAreaLeft" fmla="*/ 0 w 29520"/>
              <a:gd name="textAreaRight" fmla="*/ 29880 w 29520"/>
              <a:gd name="textAreaTop" fmla="*/ 0 h 441720"/>
              <a:gd name="textAreaBottom" fmla="*/ 442080 h 441720"/>
            </a:gdLst>
            <a:ahLst/>
            <a:rect l="textAreaLeft" t="textAreaTop" r="textAreaRight" b="textAreaBottom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7" name="Freeform: Shape 172"/>
          <p:cNvSpPr/>
          <p:nvPr/>
        </p:nvSpPr>
        <p:spPr>
          <a:xfrm>
            <a:off x="422280" y="6474960"/>
            <a:ext cx="28440" cy="382320"/>
          </a:xfrm>
          <a:custGeom>
            <a:avLst/>
            <a:gdLst>
              <a:gd name="textAreaLeft" fmla="*/ 0 w 28440"/>
              <a:gd name="textAreaRight" fmla="*/ 28800 w 28440"/>
              <a:gd name="textAreaTop" fmla="*/ 0 h 382320"/>
              <a:gd name="textAreaBottom" fmla="*/ 382680 h 382320"/>
            </a:gdLst>
            <a:ahLst/>
            <a:rect l="textAreaLeft" t="textAreaTop" r="textAreaRight" b="textAreaBottom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8" name="Freeform: Shape 171"/>
          <p:cNvSpPr/>
          <p:nvPr/>
        </p:nvSpPr>
        <p:spPr>
          <a:xfrm>
            <a:off x="361440" y="6535800"/>
            <a:ext cx="28440" cy="321480"/>
          </a:xfrm>
          <a:custGeom>
            <a:avLst/>
            <a:gdLst>
              <a:gd name="textAreaLeft" fmla="*/ 0 w 28440"/>
              <a:gd name="textAreaRight" fmla="*/ 28800 w 28440"/>
              <a:gd name="textAreaTop" fmla="*/ 0 h 321480"/>
              <a:gd name="textAreaBottom" fmla="*/ 321840 h 321480"/>
            </a:gdLst>
            <a:ahLst/>
            <a:rect l="textAreaLeft" t="textAreaTop" r="textAreaRight" b="textAreaBottom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19" name="Freeform: Shape 170"/>
          <p:cNvSpPr/>
          <p:nvPr/>
        </p:nvSpPr>
        <p:spPr>
          <a:xfrm>
            <a:off x="300600" y="6597720"/>
            <a:ext cx="29160" cy="259560"/>
          </a:xfrm>
          <a:custGeom>
            <a:avLst/>
            <a:gdLst>
              <a:gd name="textAreaLeft" fmla="*/ 0 w 29160"/>
              <a:gd name="textAreaRight" fmla="*/ 29520 w 29160"/>
              <a:gd name="textAreaTop" fmla="*/ 0 h 259560"/>
              <a:gd name="textAreaBottom" fmla="*/ 259920 h 259560"/>
            </a:gdLst>
            <a:ahLst/>
            <a:rect l="textAreaLeft" t="textAreaTop" r="textAreaRight" b="textAreaBottom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20" name="Freeform: Shape 169"/>
          <p:cNvSpPr/>
          <p:nvPr/>
        </p:nvSpPr>
        <p:spPr>
          <a:xfrm>
            <a:off x="239400" y="6658920"/>
            <a:ext cx="29160" cy="198360"/>
          </a:xfrm>
          <a:custGeom>
            <a:avLst/>
            <a:gdLst>
              <a:gd name="textAreaLeft" fmla="*/ 0 w 29160"/>
              <a:gd name="textAreaRight" fmla="*/ 29520 w 29160"/>
              <a:gd name="textAreaTop" fmla="*/ 0 h 198360"/>
              <a:gd name="textAreaBottom" fmla="*/ 198720 h 198360"/>
            </a:gdLst>
            <a:ahLst/>
            <a:rect l="textAreaLeft" t="textAreaTop" r="textAreaRight" b="textAreaBottom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21" name="Freeform: Shape 168"/>
          <p:cNvSpPr/>
          <p:nvPr/>
        </p:nvSpPr>
        <p:spPr>
          <a:xfrm>
            <a:off x="179640" y="6718320"/>
            <a:ext cx="28440" cy="138960"/>
          </a:xfrm>
          <a:custGeom>
            <a:avLst/>
            <a:gdLst>
              <a:gd name="textAreaLeft" fmla="*/ 0 w 28440"/>
              <a:gd name="textAreaRight" fmla="*/ 28800 w 28440"/>
              <a:gd name="textAreaTop" fmla="*/ 0 h 138960"/>
              <a:gd name="textAreaBottom" fmla="*/ 139320 h 138960"/>
            </a:gdLst>
            <a:ahLst/>
            <a:rect l="textAreaLeft" t="textAreaTop" r="textAreaRight" b="textAreaBottom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22" name="Freeform: Shape 167"/>
          <p:cNvSpPr/>
          <p:nvPr/>
        </p:nvSpPr>
        <p:spPr>
          <a:xfrm>
            <a:off x="118800" y="6779160"/>
            <a:ext cx="28080" cy="78120"/>
          </a:xfrm>
          <a:custGeom>
            <a:avLst/>
            <a:gdLst>
              <a:gd name="textAreaLeft" fmla="*/ 0 w 28080"/>
              <a:gd name="textAreaRight" fmla="*/ 28440 w 28080"/>
              <a:gd name="textAreaTop" fmla="*/ 0 h 78120"/>
              <a:gd name="textAreaBottom" fmla="*/ 78480 h 78120"/>
            </a:gdLst>
            <a:ahLst/>
            <a:rect l="textAreaLeft" t="textAreaTop" r="textAreaRight" b="textAreaBottom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3480" bIns="3348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23" name="Freeform: Shape 166"/>
          <p:cNvSpPr/>
          <p:nvPr/>
        </p:nvSpPr>
        <p:spPr>
          <a:xfrm>
            <a:off x="70560" y="6841080"/>
            <a:ext cx="16200" cy="16200"/>
          </a:xfrm>
          <a:custGeom>
            <a:avLst/>
            <a:gdLst>
              <a:gd name="textAreaLeft" fmla="*/ 0 w 16200"/>
              <a:gd name="textAreaRight" fmla="*/ 16560 w 16200"/>
              <a:gd name="textAreaTop" fmla="*/ 0 h 16200"/>
              <a:gd name="textAreaBottom" fmla="*/ 16560 h 16200"/>
            </a:gdLst>
            <a:ahLst/>
            <a:rect l="textAreaLeft" t="textAreaTop" r="textAreaRight" b="textAreaBottom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8440" bIns="-2844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8" name="PlaceHolder 5"/>
          <p:cNvSpPr>
            <a:spLocks noGrp="1"/>
          </p:cNvSpPr>
          <p:nvPr>
            <p:ph type="ftr" idx="64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29" name="PlaceHolder 6"/>
          <p:cNvSpPr>
            <a:spLocks noGrp="1"/>
          </p:cNvSpPr>
          <p:nvPr>
            <p:ph type="sldNum" idx="64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7C9D33-59DE-4E20-A321-C62455DC1F1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30" name="PlaceHolder 7"/>
          <p:cNvSpPr>
            <a:spLocks noGrp="1"/>
          </p:cNvSpPr>
          <p:nvPr>
            <p:ph type="dt" idx="64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9" r:id="rId6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0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1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62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863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864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5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66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867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868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869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870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871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872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873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874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875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876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877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878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879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80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881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82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83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84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85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86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887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888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9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0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1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6" name="PlaceHolder 5"/>
          <p:cNvSpPr>
            <a:spLocks noGrp="1"/>
          </p:cNvSpPr>
          <p:nvPr>
            <p:ph type="ftr" idx="64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7" name="PlaceHolder 6"/>
          <p:cNvSpPr>
            <a:spLocks noGrp="1"/>
          </p:cNvSpPr>
          <p:nvPr>
            <p:ph type="sldNum" idx="6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88DCBC-86E2-44EF-914A-7AF5C03ABBF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8" name="PlaceHolder 7"/>
          <p:cNvSpPr>
            <a:spLocks noGrp="1"/>
          </p:cNvSpPr>
          <p:nvPr>
            <p:ph type="dt" idx="66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5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4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5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06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907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908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9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10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911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912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913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914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915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916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917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918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919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920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921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922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923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24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25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26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27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28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29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30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931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932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3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4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5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0" name="PlaceHolder 5"/>
          <p:cNvSpPr>
            <a:spLocks noGrp="1"/>
          </p:cNvSpPr>
          <p:nvPr>
            <p:ph type="ftr" idx="67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1" name="PlaceHolder 6"/>
          <p:cNvSpPr>
            <a:spLocks noGrp="1"/>
          </p:cNvSpPr>
          <p:nvPr>
            <p:ph type="sldNum" idx="6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6C9D74-F529-4E11-BD50-1B29DDF0B6F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2" name="PlaceHolder 7"/>
          <p:cNvSpPr>
            <a:spLocks noGrp="1"/>
          </p:cNvSpPr>
          <p:nvPr>
            <p:ph type="dt" idx="69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5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Rectangle 63"/>
          <p:cNvSpPr/>
          <p:nvPr/>
        </p:nvSpPr>
        <p:spPr>
          <a:xfrm flipH="1">
            <a:off x="-720" y="2021400"/>
            <a:ext cx="203220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8" name="Rectangle 23"/>
          <p:cNvSpPr/>
          <p:nvPr/>
        </p:nvSpPr>
        <p:spPr>
          <a:xfrm>
            <a:off x="2029680" y="2031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9" name="Rectangle 17"/>
          <p:cNvSpPr/>
          <p:nvPr/>
        </p:nvSpPr>
        <p:spPr>
          <a:xfrm>
            <a:off x="2028240" y="405288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50" name="Picture 19" descr="A black and white striped pattern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2032920" y="50868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951" name="Graphic 25" descr=""/>
          <p:cNvPicPr/>
          <p:nvPr/>
        </p:nvPicPr>
        <p:blipFill>
          <a:blip r:embed="rId3"/>
          <a:stretch/>
        </p:blipFill>
        <p:spPr>
          <a:xfrm rot="10800000">
            <a:off x="-9360" y="-3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952" name="Rectangle 30"/>
          <p:cNvSpPr/>
          <p:nvPr/>
        </p:nvSpPr>
        <p:spPr>
          <a:xfrm>
            <a:off x="2030040" y="6045120"/>
            <a:ext cx="2029320" cy="812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3" name="Rectangle 35"/>
          <p:cNvSpPr/>
          <p:nvPr/>
        </p:nvSpPr>
        <p:spPr>
          <a:xfrm flipH="1">
            <a:off x="-720" y="4827960"/>
            <a:ext cx="203220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54" name="Graphic 13" descr=""/>
          <p:cNvPicPr/>
          <p:nvPr/>
        </p:nvPicPr>
        <p:blipFill>
          <a:blip r:embed="rId4"/>
          <a:stretch/>
        </p:blipFill>
        <p:spPr>
          <a:xfrm>
            <a:off x="-288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955" name="Group 39"/>
          <p:cNvGrpSpPr/>
          <p:nvPr/>
        </p:nvGrpSpPr>
        <p:grpSpPr>
          <a:xfrm>
            <a:off x="100080" y="2099880"/>
            <a:ext cx="1919520" cy="1919520"/>
            <a:chOff x="100080" y="2099880"/>
            <a:chExt cx="1919520" cy="1919520"/>
          </a:xfrm>
        </p:grpSpPr>
        <p:grpSp>
          <p:nvGrpSpPr>
            <p:cNvPr id="956" name="Group 40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957" name="Group 42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958" name="Group 48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959" name="Group 50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960" name="Group 52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961" name="Group 54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962" name="Group 56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sp>
                        <p:nvSpPr>
                          <p:cNvPr id="963" name="Oval 58"/>
                          <p:cNvSpPr/>
                          <p:nvPr/>
                        </p:nvSpPr>
                        <p:spPr>
                          <a:xfrm>
                            <a:off x="100080" y="20998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964" name="Oval 59"/>
                          <p:cNvSpPr/>
                          <p:nvPr/>
                        </p:nvSpPr>
                        <p:spPr>
                          <a:xfrm>
                            <a:off x="172080" y="21718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965" name="Oval 57"/>
                        <p:cNvSpPr/>
                        <p:nvPr/>
                      </p:nvSpPr>
                      <p:spPr>
                        <a:xfrm>
                          <a:off x="244440" y="22438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966" name="Oval 55"/>
                      <p:cNvSpPr/>
                      <p:nvPr/>
                    </p:nvSpPr>
                    <p:spPr>
                      <a:xfrm>
                        <a:off x="316440" y="23158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967" name="Oval 53"/>
                    <p:cNvSpPr/>
                    <p:nvPr/>
                  </p:nvSpPr>
                  <p:spPr>
                    <a:xfrm>
                      <a:off x="388440" y="23878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8" name="Oval 51"/>
                  <p:cNvSpPr/>
                  <p:nvPr/>
                </p:nvSpPr>
                <p:spPr>
                  <a:xfrm>
                    <a:off x="460440" y="24598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69" name="Oval 49"/>
                <p:cNvSpPr/>
                <p:nvPr/>
              </p:nvSpPr>
              <p:spPr>
                <a:xfrm>
                  <a:off x="532440" y="25318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70" name="Oval 43"/>
              <p:cNvSpPr/>
              <p:nvPr/>
            </p:nvSpPr>
            <p:spPr>
              <a:xfrm>
                <a:off x="604440" y="26038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1" name="Oval 44"/>
              <p:cNvSpPr/>
              <p:nvPr/>
            </p:nvSpPr>
            <p:spPr>
              <a:xfrm>
                <a:off x="676440" y="26758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2" name="Oval 45"/>
              <p:cNvSpPr/>
              <p:nvPr/>
            </p:nvSpPr>
            <p:spPr>
              <a:xfrm>
                <a:off x="748440" y="27478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3" name="Oval 46"/>
              <p:cNvSpPr/>
              <p:nvPr/>
            </p:nvSpPr>
            <p:spPr>
              <a:xfrm>
                <a:off x="820440" y="28198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974" name="Oval 47"/>
              <p:cNvSpPr/>
              <p:nvPr/>
            </p:nvSpPr>
            <p:spPr>
              <a:xfrm>
                <a:off x="892440" y="28918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975" name="Oval 41"/>
            <p:cNvSpPr/>
            <p:nvPr/>
          </p:nvSpPr>
          <p:spPr>
            <a:xfrm>
              <a:off x="964440" y="29638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976" name="Rectangle 74"/>
          <p:cNvSpPr/>
          <p:nvPr/>
        </p:nvSpPr>
        <p:spPr>
          <a:xfrm>
            <a:off x="0" y="4043160"/>
            <a:ext cx="2029320" cy="783720"/>
          </a:xfrm>
          <a:prstGeom prst="rect">
            <a:avLst/>
          </a:prstGeom>
          <a:solidFill>
            <a:srgbClr val="22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7" name="Freeform: Shape 73"/>
          <p:cNvSpPr/>
          <p:nvPr/>
        </p:nvSpPr>
        <p:spPr>
          <a:xfrm>
            <a:off x="0" y="202140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8" name="Straight Connector 65"/>
          <p:cNvSpPr/>
          <p:nvPr/>
        </p:nvSpPr>
        <p:spPr>
          <a:xfrm>
            <a:off x="10440" y="-7560"/>
            <a:ext cx="4052520" cy="4040640"/>
          </a:xfrm>
          <a:prstGeom prst="line">
            <a:avLst/>
          </a:prstGeom>
          <a:ln w="50800">
            <a:solidFill>
              <a:srgbClr val="385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9" name="Oval 70"/>
          <p:cNvSpPr/>
          <p:nvPr/>
        </p:nvSpPr>
        <p:spPr>
          <a:xfrm>
            <a:off x="3903480" y="38700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4" name="PlaceHolder 5"/>
          <p:cNvSpPr>
            <a:spLocks noGrp="1"/>
          </p:cNvSpPr>
          <p:nvPr>
            <p:ph type="ftr" idx="70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5" name="PlaceHolder 6"/>
          <p:cNvSpPr>
            <a:spLocks noGrp="1"/>
          </p:cNvSpPr>
          <p:nvPr>
            <p:ph type="sldNum" idx="7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F85FE2-CE02-4AA7-ABE8-2E4F93CFCEA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6" name="PlaceHolder 7"/>
          <p:cNvSpPr>
            <a:spLocks noGrp="1"/>
          </p:cNvSpPr>
          <p:nvPr>
            <p:ph type="dt" idx="72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5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992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3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994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5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996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7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998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999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0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1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2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3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4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5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6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7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8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9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0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1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2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3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4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5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016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17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18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19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0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1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2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3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4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5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6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7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8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9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0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1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2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3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4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5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6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7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38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39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0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1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2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3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4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5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6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7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8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49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0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1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2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3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4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5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56" name="PlaceHolder 1"/>
          <p:cNvSpPr>
            <a:spLocks noGrp="1"/>
          </p:cNvSpPr>
          <p:nvPr>
            <p:ph type="ftr" idx="7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 type="sldNum" idx="7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FCCCA5-B2A5-4236-B219-5D45BB792E2C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 type="dt" idx="7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6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060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1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062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3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064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65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66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067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68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69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0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1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2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3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4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5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6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7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8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79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80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81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82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83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084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5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86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87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88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89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0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1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2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3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4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5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6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7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8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99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0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1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2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3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4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5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6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7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8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09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0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1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2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3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4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5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6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7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8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19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20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21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22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23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7" name="PlaceHolder 4"/>
          <p:cNvSpPr>
            <a:spLocks noGrp="1"/>
          </p:cNvSpPr>
          <p:nvPr>
            <p:ph type="ftr" idx="7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8" name="PlaceHolder 5"/>
          <p:cNvSpPr>
            <a:spLocks noGrp="1"/>
          </p:cNvSpPr>
          <p:nvPr>
            <p:ph type="sldNum" idx="7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A1810E-13CD-43DB-903F-1943C0C44F1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9" name="PlaceHolder 6"/>
          <p:cNvSpPr>
            <a:spLocks noGrp="1"/>
          </p:cNvSpPr>
          <p:nvPr>
            <p:ph type="dt" idx="7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6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134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5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136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7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138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39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140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141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2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3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4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5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6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7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8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49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0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1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2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3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4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5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6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157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158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59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60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1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2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3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4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5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6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7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8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69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0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1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2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3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4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5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6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7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8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79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0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1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2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3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4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5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6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7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8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89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0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1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2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3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4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5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6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7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19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3" name="PlaceHolder 6"/>
          <p:cNvSpPr>
            <a:spLocks noGrp="1"/>
          </p:cNvSpPr>
          <p:nvPr>
            <p:ph type="ftr" idx="79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4" name="PlaceHolder 7"/>
          <p:cNvSpPr>
            <a:spLocks noGrp="1"/>
          </p:cNvSpPr>
          <p:nvPr>
            <p:ph type="sldNum" idx="8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F72B0EC-1A2C-473B-86F2-BE159CE2972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5" name="PlaceHolder 8"/>
          <p:cNvSpPr>
            <a:spLocks noGrp="1"/>
          </p:cNvSpPr>
          <p:nvPr>
            <p:ph type="dt" idx="81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212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13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214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15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216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17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218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219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0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1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2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3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4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5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6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7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8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29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30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31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32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33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34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35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236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37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38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9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0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1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2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3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4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5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6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7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8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9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0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1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2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3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4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5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6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7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58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59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0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1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2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3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4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5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6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7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8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9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0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1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2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3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4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75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3" name="PlaceHolder 8"/>
          <p:cNvSpPr>
            <a:spLocks noGrp="1"/>
          </p:cNvSpPr>
          <p:nvPr>
            <p:ph type="ftr" idx="82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4" name="PlaceHolder 9"/>
          <p:cNvSpPr>
            <a:spLocks noGrp="1"/>
          </p:cNvSpPr>
          <p:nvPr>
            <p:ph type="sldNum" idx="8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AFE332-2011-4093-A9D6-88C265917D8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5" name="PlaceHolder 10"/>
          <p:cNvSpPr>
            <a:spLocks noGrp="1"/>
          </p:cNvSpPr>
          <p:nvPr>
            <p:ph type="dt" idx="84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6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287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88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289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90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291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2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293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294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95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96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97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98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99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0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1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2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3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4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5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6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7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8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09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10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311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12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13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4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5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6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7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8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19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0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1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2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3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4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5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6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7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8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29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30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31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32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3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4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5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6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7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8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39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0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1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2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3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4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5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6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7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8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9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50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35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2" name="PlaceHolder 2"/>
          <p:cNvSpPr>
            <a:spLocks noGrp="1"/>
          </p:cNvSpPr>
          <p:nvPr>
            <p:ph type="ftr" idx="85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3" name="PlaceHolder 3"/>
          <p:cNvSpPr>
            <a:spLocks noGrp="1"/>
          </p:cNvSpPr>
          <p:nvPr>
            <p:ph type="sldNum" idx="8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191DA4-3D95-4B13-900B-444D939604C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4" name="PlaceHolder 4"/>
          <p:cNvSpPr>
            <a:spLocks noGrp="1"/>
          </p:cNvSpPr>
          <p:nvPr>
            <p:ph type="dt" idx="87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83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84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85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86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87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88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89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90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91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92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93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94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95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7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8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99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0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1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02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03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4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8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109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110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ftr" idx="7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sldNum" idx="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0EBB6E-96C9-4682-880A-D91D760356B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8"/>
          <p:cNvSpPr>
            <a:spLocks noGrp="1"/>
          </p:cNvSpPr>
          <p:nvPr>
            <p:ph type="dt" idx="9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7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358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59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360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61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362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3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64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365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66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67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68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69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0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1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2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3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4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5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6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7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8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79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80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81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382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83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84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5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6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7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8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89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0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1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2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3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4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5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6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7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8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99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0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1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2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03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4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5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6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7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8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09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0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1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2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3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4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5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6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7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8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19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20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21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42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4" name="PlaceHolder 3"/>
          <p:cNvSpPr>
            <a:spLocks noGrp="1"/>
          </p:cNvSpPr>
          <p:nvPr>
            <p:ph type="ftr" idx="88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5" name="PlaceHolder 4"/>
          <p:cNvSpPr>
            <a:spLocks noGrp="1"/>
          </p:cNvSpPr>
          <p:nvPr>
            <p:ph type="sldNum" idx="8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3FAE7B1-E803-4FFE-86C8-405D040043EA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6" name="PlaceHolder 5"/>
          <p:cNvSpPr>
            <a:spLocks noGrp="1"/>
          </p:cNvSpPr>
          <p:nvPr>
            <p:ph type="dt" idx="90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6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430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31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432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33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434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5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436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437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38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39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0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1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2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3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4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5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6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7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8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49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50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51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52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53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454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55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56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7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8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59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0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1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2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3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4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5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6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7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8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69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0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1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2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3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4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75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76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77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78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79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0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1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2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3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4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5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6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7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8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89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90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91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92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93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49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7" name="PlaceHolder 4"/>
          <p:cNvSpPr>
            <a:spLocks noGrp="1"/>
          </p:cNvSpPr>
          <p:nvPr>
            <p:ph type="ftr" idx="91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8" name="PlaceHolder 5"/>
          <p:cNvSpPr>
            <a:spLocks noGrp="1"/>
          </p:cNvSpPr>
          <p:nvPr>
            <p:ph type="sldNum" idx="9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6D1A6C-D4BA-49EB-831B-043CB5C481D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9" name="PlaceHolder 6"/>
          <p:cNvSpPr>
            <a:spLocks noGrp="1"/>
          </p:cNvSpPr>
          <p:nvPr>
            <p:ph type="dt" idx="93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6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3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504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05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506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07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508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09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10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511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2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3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4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5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6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7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8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19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0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1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2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3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4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5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6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27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528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29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30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1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2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3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4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5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6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7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8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39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0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1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2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3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4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5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6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7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8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49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0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1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2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3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4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5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6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7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8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59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0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1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2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3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4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5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6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67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9" name="PlaceHolder 2"/>
          <p:cNvSpPr>
            <a:spLocks noGrp="1"/>
          </p:cNvSpPr>
          <p:nvPr>
            <p:ph type="ftr" idx="94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0" name="PlaceHolder 3"/>
          <p:cNvSpPr>
            <a:spLocks noGrp="1"/>
          </p:cNvSpPr>
          <p:nvPr>
            <p:ph type="sldNum" idx="9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20C003-A8B8-4EE2-B641-00C474E2221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1" name="PlaceHolder 4"/>
          <p:cNvSpPr>
            <a:spLocks noGrp="1"/>
          </p:cNvSpPr>
          <p:nvPr>
            <p:ph type="dt" idx="96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6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574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75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576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77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578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9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80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581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2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3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4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5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6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7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8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89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0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1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2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3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4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5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6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597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598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99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00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1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2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3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4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5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6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7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8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9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0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1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2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3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4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5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6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7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8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19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0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1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2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3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4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5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6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7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8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29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0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1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2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3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4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5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6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37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638" name="PlaceHolder 1"/>
          <p:cNvSpPr>
            <a:spLocks noGrp="1"/>
          </p:cNvSpPr>
          <p:nvPr>
            <p:ph type="ftr" idx="97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9" name="PlaceHolder 2"/>
          <p:cNvSpPr>
            <a:spLocks noGrp="1"/>
          </p:cNvSpPr>
          <p:nvPr>
            <p:ph type="sldNum" idx="9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00C5E7-99B2-471A-8B80-E9A335CB8A75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0" name="PlaceHolder 3"/>
          <p:cNvSpPr>
            <a:spLocks noGrp="1"/>
          </p:cNvSpPr>
          <p:nvPr>
            <p:ph type="dt" idx="99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6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642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43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644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45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646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7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648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649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0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1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2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3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4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5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6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7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8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59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0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1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2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3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4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665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666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7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8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69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0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1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2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3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4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5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6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7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8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79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0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1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2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3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4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5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6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87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88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89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0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1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2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3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4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5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6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7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8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99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0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1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2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3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4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05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70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0" name="PlaceHolder 5"/>
          <p:cNvSpPr>
            <a:spLocks noGrp="1"/>
          </p:cNvSpPr>
          <p:nvPr>
            <p:ph type="ftr" idx="100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1" name="PlaceHolder 6"/>
          <p:cNvSpPr>
            <a:spLocks noGrp="1"/>
          </p:cNvSpPr>
          <p:nvPr>
            <p:ph type="sldNum" idx="10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9083D8-CD1F-4683-994A-65ADB29945BE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2" name="PlaceHolder 7"/>
          <p:cNvSpPr>
            <a:spLocks noGrp="1"/>
          </p:cNvSpPr>
          <p:nvPr>
            <p:ph type="dt" idx="102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6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7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718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19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20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21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22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23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724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725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26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27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28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29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0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1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2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3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4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5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6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7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8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39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40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741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742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43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44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45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46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47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48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49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0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1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2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3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4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5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6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7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8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59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60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61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62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63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4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5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6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7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8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69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0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1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2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3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4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5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6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7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8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79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80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81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78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6" name="PlaceHolder 5"/>
          <p:cNvSpPr>
            <a:spLocks noGrp="1"/>
          </p:cNvSpPr>
          <p:nvPr>
            <p:ph type="ftr" idx="10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7" name="PlaceHolder 6"/>
          <p:cNvSpPr>
            <a:spLocks noGrp="1"/>
          </p:cNvSpPr>
          <p:nvPr>
            <p:ph type="sldNum" idx="10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E8AB1B-2E84-48A0-9D79-D57FBCE34F1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8" name="PlaceHolder 7"/>
          <p:cNvSpPr>
            <a:spLocks noGrp="1"/>
          </p:cNvSpPr>
          <p:nvPr>
            <p:ph type="dt" idx="10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6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Group 2"/>
          <p:cNvGrpSpPr/>
          <p:nvPr/>
        </p:nvGrpSpPr>
        <p:grpSpPr>
          <a:xfrm>
            <a:off x="-292680" y="-1403280"/>
            <a:ext cx="5761440" cy="8262720"/>
            <a:chOff x="-292680" y="-1403280"/>
            <a:chExt cx="5761440" cy="8262720"/>
          </a:xfrm>
        </p:grpSpPr>
        <p:pic>
          <p:nvPicPr>
            <p:cNvPr id="1794" name="Graphic 25" descr=""/>
            <p:cNvPicPr/>
            <p:nvPr/>
          </p:nvPicPr>
          <p:blipFill>
            <a:blip r:embed="rId2"/>
            <a:stretch/>
          </p:blipFill>
          <p:spPr>
            <a:xfrm rot="8097600">
              <a:off x="1570680" y="-9828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5" name="Rectangle 23"/>
            <p:cNvSpPr/>
            <p:nvPr/>
          </p:nvSpPr>
          <p:spPr>
            <a:xfrm rot="13508400">
              <a:off x="141840" y="45864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96" name="Graphic 8" descr=""/>
            <p:cNvPicPr/>
            <p:nvPr/>
          </p:nvPicPr>
          <p:blipFill>
            <a:blip r:embed="rId3"/>
            <a:stretch/>
          </p:blipFill>
          <p:spPr>
            <a:xfrm rot="18902400">
              <a:off x="1573920" y="1900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7" name="Rectangle 23"/>
            <p:cNvSpPr/>
            <p:nvPr/>
          </p:nvSpPr>
          <p:spPr>
            <a:xfrm rot="18900000">
              <a:off x="1579680" y="1923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98" name="Graphic 11" descr=""/>
            <p:cNvPicPr/>
            <p:nvPr/>
          </p:nvPicPr>
          <p:blipFill>
            <a:blip r:embed="rId4"/>
            <a:stretch/>
          </p:blipFill>
          <p:spPr>
            <a:xfrm rot="2709000">
              <a:off x="145440" y="3355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9" name="Graphic 12" descr=""/>
            <p:cNvPicPr/>
            <p:nvPr/>
          </p:nvPicPr>
          <p:blipFill>
            <a:blip r:embed="rId5"/>
            <a:stretch/>
          </p:blipFill>
          <p:spPr>
            <a:xfrm rot="13489200">
              <a:off x="3018960" y="335844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800" name="Group 20"/>
            <p:cNvGrpSpPr/>
            <p:nvPr/>
          </p:nvGrpSpPr>
          <p:grpSpPr>
            <a:xfrm>
              <a:off x="1159560" y="5806440"/>
              <a:ext cx="2869920" cy="1000080"/>
              <a:chOff x="1159560" y="5806440"/>
              <a:chExt cx="2869920" cy="1000080"/>
            </a:xfrm>
          </p:grpSpPr>
          <p:sp>
            <p:nvSpPr>
              <p:cNvPr id="1801" name="Freeform: Shape 90"/>
              <p:cNvSpPr/>
              <p:nvPr/>
            </p:nvSpPr>
            <p:spPr>
              <a:xfrm>
                <a:off x="1159560" y="5806440"/>
                <a:ext cx="2869920" cy="28080"/>
              </a:xfrm>
              <a:custGeom>
                <a:avLst/>
                <a:gdLst>
                  <a:gd name="textAreaLeft" fmla="*/ 0 w 2869920"/>
                  <a:gd name="textAreaRight" fmla="*/ 2870280 w 2869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2" name="Freeform: Shape 89"/>
              <p:cNvSpPr/>
              <p:nvPr/>
            </p:nvSpPr>
            <p:spPr>
              <a:xfrm>
                <a:off x="1220400" y="5867280"/>
                <a:ext cx="2747880" cy="28080"/>
              </a:xfrm>
              <a:custGeom>
                <a:avLst/>
                <a:gdLst>
                  <a:gd name="textAreaLeft" fmla="*/ 0 w 2747880"/>
                  <a:gd name="textAreaRight" fmla="*/ 2748240 w 2747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3" name="Freeform: Shape 88"/>
              <p:cNvSpPr/>
              <p:nvPr/>
            </p:nvSpPr>
            <p:spPr>
              <a:xfrm>
                <a:off x="1282320" y="5927400"/>
                <a:ext cx="2625480" cy="28800"/>
              </a:xfrm>
              <a:custGeom>
                <a:avLst/>
                <a:gdLst>
                  <a:gd name="textAreaLeft" fmla="*/ 0 w 2625480"/>
                  <a:gd name="textAreaRight" fmla="*/ 2625840 w 262548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4" name="Freeform: Shape 87"/>
              <p:cNvSpPr/>
              <p:nvPr/>
            </p:nvSpPr>
            <p:spPr>
              <a:xfrm>
                <a:off x="1343520" y="5988600"/>
                <a:ext cx="2503440" cy="28800"/>
              </a:xfrm>
              <a:custGeom>
                <a:avLst/>
                <a:gdLst>
                  <a:gd name="textAreaLeft" fmla="*/ 0 w 2503440"/>
                  <a:gd name="textAreaRight" fmla="*/ 2503800 w 250344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5" name="Freeform: Shape 86"/>
              <p:cNvSpPr/>
              <p:nvPr/>
            </p:nvSpPr>
            <p:spPr>
              <a:xfrm>
                <a:off x="1402920" y="6049440"/>
                <a:ext cx="2382840" cy="28080"/>
              </a:xfrm>
              <a:custGeom>
                <a:avLst/>
                <a:gdLst>
                  <a:gd name="textAreaLeft" fmla="*/ 0 w 2382840"/>
                  <a:gd name="textAreaRight" fmla="*/ 2383200 w 23828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6" name="Freeform: Shape 85"/>
              <p:cNvSpPr/>
              <p:nvPr/>
            </p:nvSpPr>
            <p:spPr>
              <a:xfrm>
                <a:off x="1464120" y="6110280"/>
                <a:ext cx="2260440" cy="28080"/>
              </a:xfrm>
              <a:custGeom>
                <a:avLst/>
                <a:gdLst>
                  <a:gd name="textAreaLeft" fmla="*/ 0 w 2260440"/>
                  <a:gd name="textAreaRight" fmla="*/ 2260800 w 226044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7" name="Freeform: Shape 84"/>
              <p:cNvSpPr/>
              <p:nvPr/>
            </p:nvSpPr>
            <p:spPr>
              <a:xfrm>
                <a:off x="1526040" y="6170400"/>
                <a:ext cx="2138400" cy="28800"/>
              </a:xfrm>
              <a:custGeom>
                <a:avLst/>
                <a:gdLst>
                  <a:gd name="textAreaLeft" fmla="*/ 0 w 2138400"/>
                  <a:gd name="textAreaRight" fmla="*/ 2138760 w 213840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8" name="Freeform: Shape 83"/>
              <p:cNvSpPr/>
              <p:nvPr/>
            </p:nvSpPr>
            <p:spPr>
              <a:xfrm>
                <a:off x="1585440" y="6231240"/>
                <a:ext cx="2017800" cy="28080"/>
              </a:xfrm>
              <a:custGeom>
                <a:avLst/>
                <a:gdLst>
                  <a:gd name="textAreaLeft" fmla="*/ 0 w 2017800"/>
                  <a:gd name="textAreaRight" fmla="*/ 2018160 w 20178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09" name="Freeform: Shape 82"/>
              <p:cNvSpPr/>
              <p:nvPr/>
            </p:nvSpPr>
            <p:spPr>
              <a:xfrm>
                <a:off x="1646640" y="6292440"/>
                <a:ext cx="1895400" cy="28080"/>
              </a:xfrm>
              <a:custGeom>
                <a:avLst/>
                <a:gdLst>
                  <a:gd name="textAreaLeft" fmla="*/ 0 w 1895400"/>
                  <a:gd name="textAreaRight" fmla="*/ 1895760 w 189540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0" name="Freeform: Shape 81"/>
              <p:cNvSpPr/>
              <p:nvPr/>
            </p:nvSpPr>
            <p:spPr>
              <a:xfrm>
                <a:off x="1707840" y="6353280"/>
                <a:ext cx="1773360" cy="28080"/>
              </a:xfrm>
              <a:custGeom>
                <a:avLst/>
                <a:gdLst>
                  <a:gd name="textAreaLeft" fmla="*/ 0 w 1773360"/>
                  <a:gd name="textAreaRight" fmla="*/ 1773720 w 1773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1" name="Freeform: Shape 80"/>
              <p:cNvSpPr/>
              <p:nvPr/>
            </p:nvSpPr>
            <p:spPr>
              <a:xfrm>
                <a:off x="1769760" y="6413400"/>
                <a:ext cx="1650960" cy="28800"/>
              </a:xfrm>
              <a:custGeom>
                <a:avLst/>
                <a:gdLst>
                  <a:gd name="textAreaLeft" fmla="*/ 0 w 1650960"/>
                  <a:gd name="textAreaRight" fmla="*/ 1651320 w 165096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2" name="Freeform: Shape 79"/>
              <p:cNvSpPr/>
              <p:nvPr/>
            </p:nvSpPr>
            <p:spPr>
              <a:xfrm>
                <a:off x="1829160" y="6474240"/>
                <a:ext cx="1530360" cy="28080"/>
              </a:xfrm>
              <a:custGeom>
                <a:avLst/>
                <a:gdLst>
                  <a:gd name="textAreaLeft" fmla="*/ 0 w 1530360"/>
                  <a:gd name="textAreaRight" fmla="*/ 1530720 w 153036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3" name="Freeform: Shape 78"/>
              <p:cNvSpPr/>
              <p:nvPr/>
            </p:nvSpPr>
            <p:spPr>
              <a:xfrm>
                <a:off x="1890360" y="6535440"/>
                <a:ext cx="1408320" cy="28080"/>
              </a:xfrm>
              <a:custGeom>
                <a:avLst/>
                <a:gdLst>
                  <a:gd name="textAreaLeft" fmla="*/ 0 w 1408320"/>
                  <a:gd name="textAreaRight" fmla="*/ 1408680 w 14083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4" name="Freeform: Shape 77"/>
              <p:cNvSpPr/>
              <p:nvPr/>
            </p:nvSpPr>
            <p:spPr>
              <a:xfrm>
                <a:off x="1952280" y="6595560"/>
                <a:ext cx="1285920" cy="28800"/>
              </a:xfrm>
              <a:custGeom>
                <a:avLst/>
                <a:gdLst>
                  <a:gd name="textAreaLeft" fmla="*/ 0 w 1285920"/>
                  <a:gd name="textAreaRight" fmla="*/ 1286280 w 12859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5" name="Freeform: Shape 76"/>
              <p:cNvSpPr/>
              <p:nvPr/>
            </p:nvSpPr>
            <p:spPr>
              <a:xfrm>
                <a:off x="2013480" y="6656400"/>
                <a:ext cx="1163520" cy="28800"/>
              </a:xfrm>
              <a:custGeom>
                <a:avLst/>
                <a:gdLst>
                  <a:gd name="textAreaLeft" fmla="*/ 0 w 1163520"/>
                  <a:gd name="textAreaRight" fmla="*/ 1163880 w 1163520"/>
                  <a:gd name="textAreaTop" fmla="*/ 0 h 28800"/>
                  <a:gd name="textAreaBottom" fmla="*/ 29160 h 28800"/>
                </a:gdLst>
                <a:ahLst/>
                <a:rect l="textAreaLeft" t="textAreaTop" r="textAreaRight" b="textAreaBottom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6" name="Freeform: Shape 75"/>
              <p:cNvSpPr/>
              <p:nvPr/>
            </p:nvSpPr>
            <p:spPr>
              <a:xfrm>
                <a:off x="2072880" y="6717240"/>
                <a:ext cx="1042920" cy="28080"/>
              </a:xfrm>
              <a:custGeom>
                <a:avLst/>
                <a:gdLst>
                  <a:gd name="textAreaLeft" fmla="*/ 0 w 1042920"/>
                  <a:gd name="textAreaRight" fmla="*/ 1043280 w 104292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17" name="Freeform: Shape 72"/>
              <p:cNvSpPr/>
              <p:nvPr/>
            </p:nvSpPr>
            <p:spPr>
              <a:xfrm>
                <a:off x="2134080" y="6778440"/>
                <a:ext cx="920880" cy="28080"/>
              </a:xfrm>
              <a:custGeom>
                <a:avLst/>
                <a:gdLst>
                  <a:gd name="textAreaLeft" fmla="*/ 0 w 920880"/>
                  <a:gd name="textAreaRight" fmla="*/ 921240 w 920880"/>
                  <a:gd name="textAreaTop" fmla="*/ 0 h 28080"/>
                  <a:gd name="textAreaBottom" fmla="*/ 28440 h 28080"/>
                </a:gdLst>
                <a:ahLst/>
                <a:rect l="textAreaLeft" t="textAreaTop" r="textAreaRight" b="textAreaBottom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818" name="Freeform: Shape 100"/>
            <p:cNvSpPr/>
            <p:nvPr/>
          </p:nvSpPr>
          <p:spPr>
            <a:xfrm>
              <a:off x="2960640" y="5801760"/>
              <a:ext cx="1074600" cy="1057680"/>
            </a:xfrm>
            <a:custGeom>
              <a:avLst/>
              <a:gdLst>
                <a:gd name="textAreaLeft" fmla="*/ 0 w 1074600"/>
                <a:gd name="textAreaRight" fmla="*/ 1074960 w 1074600"/>
                <a:gd name="textAreaTop" fmla="*/ 0 h 1057680"/>
                <a:gd name="textAreaBottom" fmla="*/ 1058040 h 1057680"/>
              </a:gdLst>
              <a:ahLst/>
              <a:rect l="textAreaLeft" t="textAreaTop" r="textAreaRight" b="textAreaBottom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19" name="Freeform: Shape 132"/>
            <p:cNvSpPr/>
            <p:nvPr/>
          </p:nvSpPr>
          <p:spPr>
            <a:xfrm>
              <a:off x="-7560" y="2931120"/>
              <a:ext cx="1127520" cy="2869920"/>
            </a:xfrm>
            <a:custGeom>
              <a:avLst/>
              <a:gdLst>
                <a:gd name="textAreaLeft" fmla="*/ 0 w 1127520"/>
                <a:gd name="textAreaRight" fmla="*/ 1127880 w 1127520"/>
                <a:gd name="textAreaTop" fmla="*/ 0 h 2869920"/>
                <a:gd name="textAreaBottom" fmla="*/ 2870280 h 2869920"/>
              </a:gdLst>
              <a:ahLst/>
              <a:rect l="textAreaLeft" t="textAreaTop" r="textAreaRight" b="textAreaBottom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20" name="Freeform: Shape 154"/>
            <p:cNvSpPr/>
            <p:nvPr/>
          </p:nvSpPr>
          <p:spPr>
            <a:xfrm rot="13500000">
              <a:off x="126360" y="458640"/>
              <a:ext cx="2023560" cy="2023560"/>
            </a:xfrm>
            <a:custGeom>
              <a:avLst/>
              <a:gdLst>
                <a:gd name="textAreaLeft" fmla="*/ 0 w 2023560"/>
                <a:gd name="textAreaRight" fmla="*/ 2023920 w 2023560"/>
                <a:gd name="textAreaTop" fmla="*/ 0 h 2023560"/>
                <a:gd name="textAreaBottom" fmla="*/ 2023920 h 2023560"/>
              </a:gdLst>
              <a:ahLst/>
              <a:rect l="textAreaLeft" t="textAreaTop" r="textAreaRight" b="textAreaBottom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1" name="Freeform: Shape 153"/>
            <p:cNvSpPr/>
            <p:nvPr/>
          </p:nvSpPr>
          <p:spPr>
            <a:xfrm rot="13500000">
              <a:off x="108720" y="501840"/>
              <a:ext cx="1937520" cy="1937520"/>
            </a:xfrm>
            <a:custGeom>
              <a:avLst/>
              <a:gdLst>
                <a:gd name="textAreaLeft" fmla="*/ 0 w 1937520"/>
                <a:gd name="textAreaRight" fmla="*/ 1937880 w 1937520"/>
                <a:gd name="textAreaTop" fmla="*/ 0 h 1937520"/>
                <a:gd name="textAreaBottom" fmla="*/ 1937880 h 1937520"/>
              </a:gdLst>
              <a:ahLst/>
              <a:rect l="textAreaLeft" t="textAreaTop" r="textAreaRight" b="textAreaBottom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2" name="Freeform: Shape 152"/>
            <p:cNvSpPr/>
            <p:nvPr/>
          </p:nvSpPr>
          <p:spPr>
            <a:xfrm rot="13500000">
              <a:off x="90360" y="545040"/>
              <a:ext cx="1852200" cy="1851120"/>
            </a:xfrm>
            <a:custGeom>
              <a:avLst/>
              <a:gdLst>
                <a:gd name="textAreaLeft" fmla="*/ 0 w 1852200"/>
                <a:gd name="textAreaRight" fmla="*/ 1852560 w 185220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3" name="Freeform: Shape 151"/>
            <p:cNvSpPr/>
            <p:nvPr/>
          </p:nvSpPr>
          <p:spPr>
            <a:xfrm rot="13500000">
              <a:off x="72720" y="588600"/>
              <a:ext cx="1766160" cy="1765080"/>
            </a:xfrm>
            <a:custGeom>
              <a:avLst/>
              <a:gdLst>
                <a:gd name="textAreaLeft" fmla="*/ 0 w 1766160"/>
                <a:gd name="textAreaRight" fmla="*/ 1766520 w 1766160"/>
                <a:gd name="textAreaTop" fmla="*/ 0 h 1765080"/>
                <a:gd name="textAreaBottom" fmla="*/ 1765440 h 1765080"/>
              </a:gdLst>
              <a:ahLst/>
              <a:rect l="textAreaLeft" t="textAreaTop" r="textAreaRight" b="textAreaBottom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4" name="Freeform: Shape 150"/>
            <p:cNvSpPr/>
            <p:nvPr/>
          </p:nvSpPr>
          <p:spPr>
            <a:xfrm rot="13500000">
              <a:off x="55080" y="630720"/>
              <a:ext cx="1680120" cy="1680120"/>
            </a:xfrm>
            <a:custGeom>
              <a:avLst/>
              <a:gdLst>
                <a:gd name="textAreaLeft" fmla="*/ 0 w 1680120"/>
                <a:gd name="textAreaRight" fmla="*/ 1680480 w 1680120"/>
                <a:gd name="textAreaTop" fmla="*/ 0 h 1680120"/>
                <a:gd name="textAreaBottom" fmla="*/ 1680480 h 1680120"/>
              </a:gdLst>
              <a:ahLst/>
              <a:rect l="textAreaLeft" t="textAreaTop" r="textAreaRight" b="textAreaBottom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5" name="Freeform: Shape 149"/>
            <p:cNvSpPr/>
            <p:nvPr/>
          </p:nvSpPr>
          <p:spPr>
            <a:xfrm rot="13500000">
              <a:off x="37440" y="673560"/>
              <a:ext cx="1593720" cy="1593720"/>
            </a:xfrm>
            <a:custGeom>
              <a:avLst/>
              <a:gdLst>
                <a:gd name="textAreaLeft" fmla="*/ 0 w 1593720"/>
                <a:gd name="textAreaRight" fmla="*/ 1594080 w 1593720"/>
                <a:gd name="textAreaTop" fmla="*/ 0 h 1593720"/>
                <a:gd name="textAreaBottom" fmla="*/ 1594080 h 1593720"/>
              </a:gdLst>
              <a:ahLst/>
              <a:rect l="textAreaLeft" t="textAreaTop" r="textAreaRight" b="textAreaBottom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6" name="Freeform: Shape 148"/>
            <p:cNvSpPr/>
            <p:nvPr/>
          </p:nvSpPr>
          <p:spPr>
            <a:xfrm rot="13500000">
              <a:off x="19080" y="717120"/>
              <a:ext cx="1508760" cy="1507680"/>
            </a:xfrm>
            <a:custGeom>
              <a:avLst/>
              <a:gdLst>
                <a:gd name="textAreaLeft" fmla="*/ 0 w 1508760"/>
                <a:gd name="textAreaRight" fmla="*/ 1509120 w 1508760"/>
                <a:gd name="textAreaTop" fmla="*/ 0 h 1507680"/>
                <a:gd name="textAreaBottom" fmla="*/ 1508040 h 1507680"/>
              </a:gdLst>
              <a:ahLst/>
              <a:rect l="textAreaLeft" t="textAreaTop" r="textAreaRight" b="textAreaBottom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7" name="Freeform: Shape 147"/>
            <p:cNvSpPr/>
            <p:nvPr/>
          </p:nvSpPr>
          <p:spPr>
            <a:xfrm rot="13500000">
              <a:off x="2160" y="759240"/>
              <a:ext cx="1422360" cy="1422360"/>
            </a:xfrm>
            <a:custGeom>
              <a:avLst/>
              <a:gdLst>
                <a:gd name="textAreaLeft" fmla="*/ 0 w 1422360"/>
                <a:gd name="textAreaRight" fmla="*/ 1422720 w 1422360"/>
                <a:gd name="textAreaTop" fmla="*/ 0 h 1422360"/>
                <a:gd name="textAreaBottom" fmla="*/ 1422720 h 1422360"/>
              </a:gdLst>
              <a:ahLst/>
              <a:rect l="textAreaLeft" t="textAreaTop" r="textAreaRight" b="textAreaBottom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8" name="Freeform: Shape 146"/>
            <p:cNvSpPr/>
            <p:nvPr/>
          </p:nvSpPr>
          <p:spPr>
            <a:xfrm rot="13500000">
              <a:off x="-15120" y="802800"/>
              <a:ext cx="1336320" cy="1336320"/>
            </a:xfrm>
            <a:custGeom>
              <a:avLst/>
              <a:gdLst>
                <a:gd name="textAreaLeft" fmla="*/ 0 w 1336320"/>
                <a:gd name="textAreaRight" fmla="*/ 1336680 w 1336320"/>
                <a:gd name="textAreaTop" fmla="*/ 0 h 1336320"/>
                <a:gd name="textAreaBottom" fmla="*/ 1336680 h 1336320"/>
              </a:gdLst>
              <a:ahLst/>
              <a:rect l="textAreaLeft" t="textAreaTop" r="textAreaRight" b="textAreaBottom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29" name="Freeform: Shape 145"/>
            <p:cNvSpPr/>
            <p:nvPr/>
          </p:nvSpPr>
          <p:spPr>
            <a:xfrm rot="13500000">
              <a:off x="-33480" y="844920"/>
              <a:ext cx="1250280" cy="1250280"/>
            </a:xfrm>
            <a:custGeom>
              <a:avLst/>
              <a:gdLst>
                <a:gd name="textAreaLeft" fmla="*/ 0 w 1250280"/>
                <a:gd name="textAreaRight" fmla="*/ 1250640 w 1250280"/>
                <a:gd name="textAreaTop" fmla="*/ 0 h 1250280"/>
                <a:gd name="textAreaBottom" fmla="*/ 1250640 h 1250280"/>
              </a:gdLst>
              <a:ahLst/>
              <a:rect l="textAreaLeft" t="textAreaTop" r="textAreaRight" b="textAreaBottom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0" name="Freeform: Shape 144"/>
            <p:cNvSpPr/>
            <p:nvPr/>
          </p:nvSpPr>
          <p:spPr>
            <a:xfrm rot="13500000">
              <a:off x="-51120" y="889200"/>
              <a:ext cx="1164960" cy="1163880"/>
            </a:xfrm>
            <a:custGeom>
              <a:avLst/>
              <a:gdLst>
                <a:gd name="textAreaLeft" fmla="*/ 0 w 1164960"/>
                <a:gd name="textAreaRight" fmla="*/ 1165320 w 1164960"/>
                <a:gd name="textAreaTop" fmla="*/ 0 h 1163880"/>
                <a:gd name="textAreaBottom" fmla="*/ 1164240 h 1163880"/>
              </a:gdLst>
              <a:ahLst/>
              <a:rect l="textAreaLeft" t="textAreaTop" r="textAreaRight" b="textAreaBottom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1" name="Freeform: Shape 143"/>
            <p:cNvSpPr/>
            <p:nvPr/>
          </p:nvSpPr>
          <p:spPr>
            <a:xfrm rot="13500000">
              <a:off x="-68400" y="931320"/>
              <a:ext cx="1078920" cy="1078920"/>
            </a:xfrm>
            <a:custGeom>
              <a:avLst/>
              <a:gdLst>
                <a:gd name="textAreaLeft" fmla="*/ 0 w 1078920"/>
                <a:gd name="textAreaRight" fmla="*/ 1079280 w 1078920"/>
                <a:gd name="textAreaTop" fmla="*/ 0 h 1078920"/>
                <a:gd name="textAreaBottom" fmla="*/ 1079280 h 1078920"/>
              </a:gdLst>
              <a:ahLst/>
              <a:rect l="textAreaLeft" t="textAreaTop" r="textAreaRight" b="textAreaBottom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2" name="Freeform: Shape 142"/>
            <p:cNvSpPr/>
            <p:nvPr/>
          </p:nvSpPr>
          <p:spPr>
            <a:xfrm rot="13500000">
              <a:off x="-86400" y="973800"/>
              <a:ext cx="992880" cy="992880"/>
            </a:xfrm>
            <a:custGeom>
              <a:avLst/>
              <a:gdLst>
                <a:gd name="textAreaLeft" fmla="*/ 0 w 992880"/>
                <a:gd name="textAreaRight" fmla="*/ 993240 w 992880"/>
                <a:gd name="textAreaTop" fmla="*/ 0 h 992880"/>
                <a:gd name="textAreaBottom" fmla="*/ 993240 h 992880"/>
              </a:gdLst>
              <a:ahLst/>
              <a:rect l="textAreaLeft" t="textAreaTop" r="textAreaRight" b="textAreaBottom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3" name="Freeform: Shape 141"/>
            <p:cNvSpPr/>
            <p:nvPr/>
          </p:nvSpPr>
          <p:spPr>
            <a:xfrm rot="13500000">
              <a:off x="-104760" y="1018080"/>
              <a:ext cx="907560" cy="906480"/>
            </a:xfrm>
            <a:custGeom>
              <a:avLst/>
              <a:gdLst>
                <a:gd name="textAreaLeft" fmla="*/ 0 w 907560"/>
                <a:gd name="textAreaRight" fmla="*/ 907920 w 907560"/>
                <a:gd name="textAreaTop" fmla="*/ 0 h 906480"/>
                <a:gd name="textAreaBottom" fmla="*/ 906840 h 906480"/>
              </a:gdLst>
              <a:ahLst/>
              <a:rect l="textAreaLeft" t="textAreaTop" r="textAreaRight" b="textAreaBottom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4" name="Freeform: Shape 140"/>
            <p:cNvSpPr/>
            <p:nvPr/>
          </p:nvSpPr>
          <p:spPr>
            <a:xfrm rot="13500000">
              <a:off x="-122400" y="1060200"/>
              <a:ext cx="821520" cy="82044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820440"/>
                <a:gd name="textAreaBottom" fmla="*/ 820800 h 820440"/>
              </a:gdLst>
              <a:ahLst/>
              <a:rect l="textAreaLeft" t="textAreaTop" r="textAreaRight" b="textAreaBottom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5" name="Freeform: Shape 139"/>
            <p:cNvSpPr/>
            <p:nvPr/>
          </p:nvSpPr>
          <p:spPr>
            <a:xfrm rot="13500000">
              <a:off x="-139680" y="1103040"/>
              <a:ext cx="735120" cy="735120"/>
            </a:xfrm>
            <a:custGeom>
              <a:avLst/>
              <a:gdLst>
                <a:gd name="textAreaLeft" fmla="*/ 0 w 735120"/>
                <a:gd name="textAreaRight" fmla="*/ 735480 w 735120"/>
                <a:gd name="textAreaTop" fmla="*/ 0 h 735120"/>
                <a:gd name="textAreaBottom" fmla="*/ 735480 h 735120"/>
              </a:gdLst>
              <a:ahLst/>
              <a:rect l="textAreaLeft" t="textAreaTop" r="textAreaRight" b="textAreaBottom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6" name="Freeform: Shape 138"/>
            <p:cNvSpPr/>
            <p:nvPr/>
          </p:nvSpPr>
          <p:spPr>
            <a:xfrm rot="13500000">
              <a:off x="-157320" y="1146240"/>
              <a:ext cx="649080" cy="649080"/>
            </a:xfrm>
            <a:custGeom>
              <a:avLst/>
              <a:gdLst>
                <a:gd name="textAreaLeft" fmla="*/ 0 w 649080"/>
                <a:gd name="textAreaRight" fmla="*/ 649440 w 649080"/>
                <a:gd name="textAreaTop" fmla="*/ 0 h 649080"/>
                <a:gd name="textAreaBottom" fmla="*/ 649440 h 649080"/>
              </a:gdLst>
              <a:ahLst/>
              <a:rect l="textAreaLeft" t="textAreaTop" r="textAreaRight" b="textAreaBottom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7" name="Freeform: Shape 137"/>
            <p:cNvSpPr/>
            <p:nvPr/>
          </p:nvSpPr>
          <p:spPr>
            <a:xfrm rot="13500000">
              <a:off x="-175680" y="1189440"/>
              <a:ext cx="564120" cy="563040"/>
            </a:xfrm>
            <a:custGeom>
              <a:avLst/>
              <a:gdLst>
                <a:gd name="textAreaLeft" fmla="*/ 0 w 564120"/>
                <a:gd name="textAreaRight" fmla="*/ 564480 w 564120"/>
                <a:gd name="textAreaTop" fmla="*/ 0 h 563040"/>
                <a:gd name="textAreaBottom" fmla="*/ 563400 h 563040"/>
              </a:gdLst>
              <a:ahLst/>
              <a:rect l="textAreaLeft" t="textAreaTop" r="textAreaRight" b="textAreaBottom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8" name="Freeform: Shape 136"/>
            <p:cNvSpPr/>
            <p:nvPr/>
          </p:nvSpPr>
          <p:spPr>
            <a:xfrm rot="13500000">
              <a:off x="-193680" y="1232280"/>
              <a:ext cx="477720" cy="476640"/>
            </a:xfrm>
            <a:custGeom>
              <a:avLst/>
              <a:gdLst>
                <a:gd name="textAreaLeft" fmla="*/ 0 w 477720"/>
                <a:gd name="textAreaRight" fmla="*/ 478080 w 477720"/>
                <a:gd name="textAreaTop" fmla="*/ 0 h 476640"/>
                <a:gd name="textAreaBottom" fmla="*/ 477000 h 476640"/>
              </a:gdLst>
              <a:ahLst/>
              <a:rect l="textAreaLeft" t="textAreaTop" r="textAreaRight" b="textAreaBottom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39" name="Freeform: Shape 162"/>
            <p:cNvSpPr/>
            <p:nvPr/>
          </p:nvSpPr>
          <p:spPr>
            <a:xfrm>
              <a:off x="2202480" y="6829200"/>
              <a:ext cx="918360" cy="28080"/>
            </a:xfrm>
            <a:custGeom>
              <a:avLst/>
              <a:gdLst>
                <a:gd name="textAreaLeft" fmla="*/ 0 w 918360"/>
                <a:gd name="textAreaRight" fmla="*/ 918720 w 91836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0" name="Freeform: Shape 183"/>
            <p:cNvSpPr/>
            <p:nvPr/>
          </p:nvSpPr>
          <p:spPr>
            <a:xfrm>
              <a:off x="1089360" y="5806080"/>
              <a:ext cx="29520" cy="10512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1051200"/>
                <a:gd name="textAreaBottom" fmla="*/ 1051560 h 1051200"/>
              </a:gdLst>
              <a:ahLst/>
              <a:rect l="textAreaLeft" t="textAreaTop" r="textAreaRight" b="textAreaBottom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1" name="Freeform: Shape 182"/>
            <p:cNvSpPr/>
            <p:nvPr/>
          </p:nvSpPr>
          <p:spPr>
            <a:xfrm>
              <a:off x="1028520" y="5867280"/>
              <a:ext cx="29520" cy="99000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990000"/>
                <a:gd name="textAreaBottom" fmla="*/ 990360 h 990000"/>
              </a:gdLst>
              <a:ahLst/>
              <a:rect l="textAreaLeft" t="textAreaTop" r="textAreaRight" b="textAreaBottom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2" name="Freeform: Shape 181"/>
            <p:cNvSpPr/>
            <p:nvPr/>
          </p:nvSpPr>
          <p:spPr>
            <a:xfrm>
              <a:off x="967680" y="5928840"/>
              <a:ext cx="30240" cy="9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928440"/>
                <a:gd name="textAreaBottom" fmla="*/ 928800 h 928440"/>
              </a:gdLst>
              <a:ahLst/>
              <a:rect l="textAreaLeft" t="textAreaTop" r="textAreaRight" b="textAreaBottom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3" name="Freeform: Shape 180"/>
            <p:cNvSpPr/>
            <p:nvPr/>
          </p:nvSpPr>
          <p:spPr>
            <a:xfrm>
              <a:off x="906840" y="5990040"/>
              <a:ext cx="29880" cy="86724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867240"/>
                <a:gd name="textAreaBottom" fmla="*/ 867600 h 867240"/>
              </a:gdLst>
              <a:ahLst/>
              <a:rect l="textAreaLeft" t="textAreaTop" r="textAreaRight" b="textAreaBottom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4" name="Freeform: Shape 179"/>
            <p:cNvSpPr/>
            <p:nvPr/>
          </p:nvSpPr>
          <p:spPr>
            <a:xfrm>
              <a:off x="846720" y="6049440"/>
              <a:ext cx="29160" cy="8078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807840"/>
                <a:gd name="textAreaBottom" fmla="*/ 808200 h 807840"/>
              </a:gdLst>
              <a:ahLst/>
              <a:rect l="textAreaLeft" t="textAreaTop" r="textAreaRight" b="textAreaBottom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5" name="Freeform: Shape 178"/>
            <p:cNvSpPr/>
            <p:nvPr/>
          </p:nvSpPr>
          <p:spPr>
            <a:xfrm>
              <a:off x="785880" y="6110280"/>
              <a:ext cx="29160" cy="74700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6" name="Freeform: Shape 177"/>
            <p:cNvSpPr/>
            <p:nvPr/>
          </p:nvSpPr>
          <p:spPr>
            <a:xfrm>
              <a:off x="725040" y="6172200"/>
              <a:ext cx="29880" cy="685080"/>
            </a:xfrm>
            <a:custGeom>
              <a:avLst/>
              <a:gdLst>
                <a:gd name="textAreaLeft" fmla="*/ 0 w 29880"/>
                <a:gd name="textAreaRight" fmla="*/ 30240 w 29880"/>
                <a:gd name="textAreaTop" fmla="*/ 0 h 685080"/>
                <a:gd name="textAreaBottom" fmla="*/ 685440 h 685080"/>
              </a:gdLst>
              <a:ahLst/>
              <a:rect l="textAreaLeft" t="textAreaTop" r="textAreaRight" b="textAreaBottom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7" name="Freeform: Shape 176"/>
            <p:cNvSpPr/>
            <p:nvPr/>
          </p:nvSpPr>
          <p:spPr>
            <a:xfrm>
              <a:off x="664920" y="6231600"/>
              <a:ext cx="28800" cy="6256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8" name="Freeform: Shape 175"/>
            <p:cNvSpPr/>
            <p:nvPr/>
          </p:nvSpPr>
          <p:spPr>
            <a:xfrm>
              <a:off x="604080" y="6292800"/>
              <a:ext cx="28800" cy="56448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64480"/>
                <a:gd name="textAreaBottom" fmla="*/ 564840 h 564480"/>
              </a:gdLst>
              <a:ahLst/>
              <a:rect l="textAreaLeft" t="textAreaTop" r="textAreaRight" b="textAreaBottom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49" name="Freeform: Shape 174"/>
            <p:cNvSpPr/>
            <p:nvPr/>
          </p:nvSpPr>
          <p:spPr>
            <a:xfrm>
              <a:off x="543240" y="6353640"/>
              <a:ext cx="28800" cy="50364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503640"/>
                <a:gd name="textAreaBottom" fmla="*/ 504000 h 503640"/>
              </a:gdLst>
              <a:ahLst/>
              <a:rect l="textAreaLeft" t="textAreaTop" r="textAreaRight" b="textAreaBottom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0" name="Freeform: Shape 173"/>
            <p:cNvSpPr/>
            <p:nvPr/>
          </p:nvSpPr>
          <p:spPr>
            <a:xfrm>
              <a:off x="482400" y="6415560"/>
              <a:ext cx="29520" cy="4417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441720"/>
                <a:gd name="textAreaBottom" fmla="*/ 442080 h 441720"/>
              </a:gdLst>
              <a:ahLst/>
              <a:rect l="textAreaLeft" t="textAreaTop" r="textAreaRight" b="textAreaBottom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1" name="Freeform: Shape 172"/>
            <p:cNvSpPr/>
            <p:nvPr/>
          </p:nvSpPr>
          <p:spPr>
            <a:xfrm>
              <a:off x="422280" y="6474960"/>
              <a:ext cx="28440" cy="38232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82320"/>
                <a:gd name="textAreaBottom" fmla="*/ 382680 h 382320"/>
              </a:gdLst>
              <a:ahLst/>
              <a:rect l="textAreaLeft" t="textAreaTop" r="textAreaRight" b="textAreaBottom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2" name="Freeform: Shape 171"/>
            <p:cNvSpPr/>
            <p:nvPr/>
          </p:nvSpPr>
          <p:spPr>
            <a:xfrm>
              <a:off x="361440" y="6535800"/>
              <a:ext cx="28440" cy="32148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321480"/>
                <a:gd name="textAreaBottom" fmla="*/ 321840 h 321480"/>
              </a:gdLst>
              <a:ahLst/>
              <a:rect l="textAreaLeft" t="textAreaTop" r="textAreaRight" b="textAreaBottom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3" name="Freeform: Shape 170"/>
            <p:cNvSpPr/>
            <p:nvPr/>
          </p:nvSpPr>
          <p:spPr>
            <a:xfrm>
              <a:off x="300600" y="6597720"/>
              <a:ext cx="29160" cy="2595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59560"/>
                <a:gd name="textAreaBottom" fmla="*/ 259920 h 259560"/>
              </a:gdLst>
              <a:ahLst/>
              <a:rect l="textAreaLeft" t="textAreaTop" r="textAreaRight" b="textAreaBottom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4" name="Freeform: Shape 169"/>
            <p:cNvSpPr/>
            <p:nvPr/>
          </p:nvSpPr>
          <p:spPr>
            <a:xfrm>
              <a:off x="239400" y="6658920"/>
              <a:ext cx="29160" cy="19836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198360"/>
                <a:gd name="textAreaBottom" fmla="*/ 198720 h 198360"/>
              </a:gdLst>
              <a:ahLst/>
              <a:rect l="textAreaLeft" t="textAreaTop" r="textAreaRight" b="textAreaBottom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5" name="Freeform: Shape 168"/>
            <p:cNvSpPr/>
            <p:nvPr/>
          </p:nvSpPr>
          <p:spPr>
            <a:xfrm>
              <a:off x="179640" y="6718320"/>
              <a:ext cx="28440" cy="138960"/>
            </a:xfrm>
            <a:custGeom>
              <a:avLst/>
              <a:gdLst>
                <a:gd name="textAreaLeft" fmla="*/ 0 w 28440"/>
                <a:gd name="textAreaRight" fmla="*/ 28800 w 2844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6" name="Freeform: Shape 167"/>
            <p:cNvSpPr/>
            <p:nvPr/>
          </p:nvSpPr>
          <p:spPr>
            <a:xfrm>
              <a:off x="118800" y="6779160"/>
              <a:ext cx="28080" cy="78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3480" bIns="3348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57" name="Freeform: Shape 166"/>
            <p:cNvSpPr/>
            <p:nvPr/>
          </p:nvSpPr>
          <p:spPr>
            <a:xfrm>
              <a:off x="70560" y="6841080"/>
              <a:ext cx="16200" cy="162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6200"/>
                <a:gd name="textAreaBottom" fmla="*/ 16560 h 16200"/>
              </a:gdLst>
              <a:ahLst/>
              <a:rect l="textAreaLeft" t="textAreaTop" r="textAreaRight" b="textAreaBottom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224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85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2" name="PlaceHolder 5"/>
          <p:cNvSpPr>
            <a:spLocks noGrp="1"/>
          </p:cNvSpPr>
          <p:nvPr>
            <p:ph type="ftr" idx="10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3" name="PlaceHolder 6"/>
          <p:cNvSpPr>
            <a:spLocks noGrp="1"/>
          </p:cNvSpPr>
          <p:nvPr>
            <p:ph type="sldNum" idx="10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4BB2DD-70FE-465D-AB12-797F6F5F3B13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4" name="PlaceHolder 7"/>
          <p:cNvSpPr>
            <a:spLocks noGrp="1"/>
          </p:cNvSpPr>
          <p:nvPr>
            <p:ph type="dt" idx="10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6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1870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71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72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73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874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75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6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877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8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879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1880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1881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1882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1883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1884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1885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1886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1887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888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89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890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891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892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893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894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95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96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97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898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899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900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01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2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03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904" name="PlaceHolder 1"/>
          <p:cNvSpPr>
            <a:spLocks noGrp="1"/>
          </p:cNvSpPr>
          <p:nvPr>
            <p:ph type="ftr" idx="109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05" name="PlaceHolder 2"/>
          <p:cNvSpPr>
            <a:spLocks noGrp="1"/>
          </p:cNvSpPr>
          <p:nvPr>
            <p:ph type="sldNum" idx="11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EDC61C-34BD-445D-9318-F13AEF40C801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06" name="PlaceHolder 3"/>
          <p:cNvSpPr>
            <a:spLocks noGrp="1"/>
          </p:cNvSpPr>
          <p:nvPr>
            <p:ph type="dt" idx="111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5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7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1908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09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10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11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12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13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4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15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6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917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1918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1919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1920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1921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1922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1923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1924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1925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926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27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928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929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930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931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932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33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34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35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36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37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938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9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40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41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94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5" name="PlaceHolder 4"/>
          <p:cNvSpPr>
            <a:spLocks noGrp="1"/>
          </p:cNvSpPr>
          <p:nvPr>
            <p:ph type="ftr" idx="112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46" name="PlaceHolder 5"/>
          <p:cNvSpPr>
            <a:spLocks noGrp="1"/>
          </p:cNvSpPr>
          <p:nvPr>
            <p:ph type="sldNum" idx="11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66F157-F1F5-4C4A-AD95-CFE24BA0917A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47" name="PlaceHolder 6"/>
          <p:cNvSpPr>
            <a:spLocks noGrp="1"/>
          </p:cNvSpPr>
          <p:nvPr>
            <p:ph type="dt" idx="114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5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1952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53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54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55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56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57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8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59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60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961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1962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1963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1964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1965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1966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1967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1968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1969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970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71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972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973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974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975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976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77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78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79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980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81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982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83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84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85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98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1" name="PlaceHolder 6"/>
          <p:cNvSpPr>
            <a:spLocks noGrp="1"/>
          </p:cNvSpPr>
          <p:nvPr>
            <p:ph type="ftr" idx="115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2" name="PlaceHolder 7"/>
          <p:cNvSpPr>
            <a:spLocks noGrp="1"/>
          </p:cNvSpPr>
          <p:nvPr>
            <p:ph type="sldNum" idx="11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2E9ED3-0442-4F03-81A2-4386E8C1E26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3" name="PlaceHolder 8"/>
          <p:cNvSpPr>
            <a:spLocks noGrp="1"/>
          </p:cNvSpPr>
          <p:nvPr>
            <p:ph type="dt" idx="117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6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29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130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131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132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133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134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135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136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137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138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39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40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41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42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43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4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5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6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7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48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49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0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2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4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155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156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8"/>
          <p:cNvSpPr>
            <a:spLocks noGrp="1"/>
          </p:cNvSpPr>
          <p:nvPr>
            <p:ph type="ftr" idx="10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PlaceHolder 9"/>
          <p:cNvSpPr>
            <a:spLocks noGrp="1"/>
          </p:cNvSpPr>
          <p:nvPr>
            <p:ph type="sldNum" idx="1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F3693A-8E8B-4B8A-91C4-58E1E2FE3D0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PlaceHolder 10"/>
          <p:cNvSpPr>
            <a:spLocks noGrp="1"/>
          </p:cNvSpPr>
          <p:nvPr>
            <p:ph type="dt" idx="12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000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01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02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03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04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05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06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07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08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09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010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011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012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013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014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015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016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017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018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19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020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021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022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023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024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25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26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27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28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29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030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31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32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33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03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1" name="PlaceHolder 8"/>
          <p:cNvSpPr>
            <a:spLocks noGrp="1"/>
          </p:cNvSpPr>
          <p:nvPr>
            <p:ph type="ftr" idx="118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2" name="PlaceHolder 9"/>
          <p:cNvSpPr>
            <a:spLocks noGrp="1"/>
          </p:cNvSpPr>
          <p:nvPr>
            <p:ph type="sldNum" idx="11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72A3D5-BA95-4A9C-BBF1-AE89DF71A475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3" name="PlaceHolder 10"/>
          <p:cNvSpPr>
            <a:spLocks noGrp="1"/>
          </p:cNvSpPr>
          <p:nvPr>
            <p:ph type="dt" idx="120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4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045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46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47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48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49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0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51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52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53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54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055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056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057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058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059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060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061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062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063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64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065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066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067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068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069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70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71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72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073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74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075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76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77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78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07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0" name="PlaceHolder 2"/>
          <p:cNvSpPr>
            <a:spLocks noGrp="1"/>
          </p:cNvSpPr>
          <p:nvPr>
            <p:ph type="ftr" idx="121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81" name="PlaceHolder 3"/>
          <p:cNvSpPr>
            <a:spLocks noGrp="1"/>
          </p:cNvSpPr>
          <p:nvPr>
            <p:ph type="sldNum" idx="12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1876AD-46A8-432B-B67D-559056773462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82" name="PlaceHolder 4"/>
          <p:cNvSpPr>
            <a:spLocks noGrp="1"/>
          </p:cNvSpPr>
          <p:nvPr>
            <p:ph type="dt" idx="123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5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086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87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88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89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90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91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92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093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94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95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096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097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098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099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100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101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102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103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104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05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106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107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108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109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110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11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12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13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14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15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116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17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18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19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1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2" name="PlaceHolder 3"/>
          <p:cNvSpPr>
            <a:spLocks noGrp="1"/>
          </p:cNvSpPr>
          <p:nvPr>
            <p:ph type="ftr" idx="124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23" name="PlaceHolder 4"/>
          <p:cNvSpPr>
            <a:spLocks noGrp="1"/>
          </p:cNvSpPr>
          <p:nvPr>
            <p:ph type="sldNum" idx="12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7F36313-150F-4C5B-91C4-720674A03B4F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24" name="PlaceHolder 5"/>
          <p:cNvSpPr>
            <a:spLocks noGrp="1"/>
          </p:cNvSpPr>
          <p:nvPr>
            <p:ph type="dt" idx="126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5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7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128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29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30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31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132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3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34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135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36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137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138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139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140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141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142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143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144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145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146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47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148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149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150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151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152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53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54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55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56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57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158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59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60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61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16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5" name="PlaceHolder 4"/>
          <p:cNvSpPr>
            <a:spLocks noGrp="1"/>
          </p:cNvSpPr>
          <p:nvPr>
            <p:ph type="ftr" idx="127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66" name="PlaceHolder 5"/>
          <p:cNvSpPr>
            <a:spLocks noGrp="1"/>
          </p:cNvSpPr>
          <p:nvPr>
            <p:ph type="sldNum" idx="12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9909B4-9767-4F45-9450-99558C361AEA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67" name="PlaceHolder 6"/>
          <p:cNvSpPr>
            <a:spLocks noGrp="1"/>
          </p:cNvSpPr>
          <p:nvPr>
            <p:ph type="dt" idx="129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5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172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73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74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75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176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7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78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179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0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181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182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183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184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185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186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187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188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189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190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91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192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193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194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195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196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97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98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199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00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01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202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03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04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05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20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7" name="PlaceHolder 2"/>
          <p:cNvSpPr>
            <a:spLocks noGrp="1"/>
          </p:cNvSpPr>
          <p:nvPr>
            <p:ph type="ftr" idx="130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08" name="PlaceHolder 3"/>
          <p:cNvSpPr>
            <a:spLocks noGrp="1"/>
          </p:cNvSpPr>
          <p:nvPr>
            <p:ph type="sldNum" idx="13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7A8D7E-7874-4937-85D7-EC6225B0094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09" name="PlaceHolder 4"/>
          <p:cNvSpPr>
            <a:spLocks noGrp="1"/>
          </p:cNvSpPr>
          <p:nvPr>
            <p:ph type="dt" idx="132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5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212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13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14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15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216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7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18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219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20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21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222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223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224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225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226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227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228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229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230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31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232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233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234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235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236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37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38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39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40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41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242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43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44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45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246" name="PlaceHolder 1"/>
          <p:cNvSpPr>
            <a:spLocks noGrp="1"/>
          </p:cNvSpPr>
          <p:nvPr>
            <p:ph type="ftr" idx="133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7" name="PlaceHolder 2"/>
          <p:cNvSpPr>
            <a:spLocks noGrp="1"/>
          </p:cNvSpPr>
          <p:nvPr>
            <p:ph type="sldNum" idx="13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A5C8AF-0B88-4CB0-A4C3-47A76B9480B2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8" name="PlaceHolder 3"/>
          <p:cNvSpPr>
            <a:spLocks noGrp="1"/>
          </p:cNvSpPr>
          <p:nvPr>
            <p:ph type="dt" idx="135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5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250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51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52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53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254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5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56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257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58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59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260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261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262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263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264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265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266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267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268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69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270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271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272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273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274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75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76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77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278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79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280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81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82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83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28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8" name="PlaceHolder 5"/>
          <p:cNvSpPr>
            <a:spLocks noGrp="1"/>
          </p:cNvSpPr>
          <p:nvPr>
            <p:ph type="ftr" idx="136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89" name="PlaceHolder 6"/>
          <p:cNvSpPr>
            <a:spLocks noGrp="1"/>
          </p:cNvSpPr>
          <p:nvPr>
            <p:ph type="sldNum" idx="13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883B29-C15B-4A06-ACB3-4D8005B81001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90" name="PlaceHolder 7"/>
          <p:cNvSpPr>
            <a:spLocks noGrp="1"/>
          </p:cNvSpPr>
          <p:nvPr>
            <p:ph type="dt" idx="138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5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296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97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98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99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300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1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02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303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04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05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306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307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308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309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310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311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312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313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314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15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316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317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318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319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320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21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22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23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24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25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326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27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28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29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33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4" name="PlaceHolder 5"/>
          <p:cNvSpPr>
            <a:spLocks noGrp="1"/>
          </p:cNvSpPr>
          <p:nvPr>
            <p:ph type="ftr" idx="139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35" name="PlaceHolder 6"/>
          <p:cNvSpPr>
            <a:spLocks noGrp="1"/>
          </p:cNvSpPr>
          <p:nvPr>
            <p:ph type="sldNum" idx="14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00802C-CAC7-4890-A45F-EE550498DAD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36" name="PlaceHolder 7"/>
          <p:cNvSpPr>
            <a:spLocks noGrp="1"/>
          </p:cNvSpPr>
          <p:nvPr>
            <p:ph type="dt" idx="141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5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1" name="Group 2"/>
          <p:cNvGrpSpPr/>
          <p:nvPr/>
        </p:nvGrpSpPr>
        <p:grpSpPr>
          <a:xfrm>
            <a:off x="-33120" y="-16200"/>
            <a:ext cx="4095360" cy="6873480"/>
            <a:chOff x="-33120" y="-16200"/>
            <a:chExt cx="4095360" cy="6873480"/>
          </a:xfrm>
        </p:grpSpPr>
        <p:sp>
          <p:nvSpPr>
            <p:cNvPr id="2342" name="Rectangle 6"/>
            <p:cNvSpPr/>
            <p:nvPr/>
          </p:nvSpPr>
          <p:spPr>
            <a:xfrm>
              <a:off x="11880" y="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43" name="Rectangle 31"/>
            <p:cNvSpPr/>
            <p:nvPr/>
          </p:nvSpPr>
          <p:spPr>
            <a:xfrm flipH="1">
              <a:off x="-720" y="481500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44" name="Rectangle 23"/>
            <p:cNvSpPr/>
            <p:nvPr/>
          </p:nvSpPr>
          <p:spPr>
            <a:xfrm>
              <a:off x="2032920" y="2031480"/>
              <a:ext cx="2029320" cy="2029320"/>
            </a:xfrm>
            <a:custGeom>
              <a:avLst/>
              <a:gdLst>
                <a:gd name="textAreaLeft" fmla="*/ 0 w 2029320"/>
                <a:gd name="textAreaRight" fmla="*/ 2029680 w 20293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45" name="Rectangle 33"/>
            <p:cNvSpPr/>
            <p:nvPr/>
          </p:nvSpPr>
          <p:spPr>
            <a:xfrm>
              <a:off x="2032920" y="4059720"/>
              <a:ext cx="20293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346" name="Picture 34" descr="A black and white striped pattern&#10;&#10;Description automatically generated with low confidence"/>
            <p:cNvPicPr/>
            <p:nvPr/>
          </p:nvPicPr>
          <p:blipFill>
            <a:blip r:embed="rId2"/>
            <a:stretch/>
          </p:blipFill>
          <p:spPr>
            <a:xfrm>
              <a:off x="2032920" y="5086800"/>
              <a:ext cx="2018520" cy="998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7" name="Graphic 35" descr=""/>
            <p:cNvPicPr/>
            <p:nvPr/>
          </p:nvPicPr>
          <p:blipFill>
            <a:blip r:embed="rId3"/>
            <a:stretch/>
          </p:blipFill>
          <p:spPr>
            <a:xfrm rot="10800000">
              <a:off x="-9360" y="-1620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48" name="Rectangle 36"/>
            <p:cNvSpPr/>
            <p:nvPr/>
          </p:nvSpPr>
          <p:spPr>
            <a:xfrm>
              <a:off x="2030040" y="6045120"/>
              <a:ext cx="20293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349" name="Graphic 37" descr=""/>
            <p:cNvPicPr/>
            <p:nvPr/>
          </p:nvPicPr>
          <p:blipFill>
            <a:blip r:embed="rId4"/>
            <a:stretch/>
          </p:blipFill>
          <p:spPr>
            <a:xfrm>
              <a:off x="2952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50" name="Rectangle 38"/>
            <p:cNvSpPr/>
            <p:nvPr/>
          </p:nvSpPr>
          <p:spPr>
            <a:xfrm flipH="1">
              <a:off x="-10440" y="200016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51" name="Group 39"/>
            <p:cNvGrpSpPr/>
            <p:nvPr/>
          </p:nvGrpSpPr>
          <p:grpSpPr>
            <a:xfrm>
              <a:off x="100080" y="2099880"/>
              <a:ext cx="1919520" cy="1919520"/>
              <a:chOff x="100080" y="2099880"/>
              <a:chExt cx="1919520" cy="1919520"/>
            </a:xfrm>
          </p:grpSpPr>
          <p:grpSp>
            <p:nvGrpSpPr>
              <p:cNvPr id="2352" name="Group 40"/>
              <p:cNvGrpSpPr/>
              <p:nvPr/>
            </p:nvGrpSpPr>
            <p:grpSpPr>
              <a:xfrm>
                <a:off x="100080" y="2099880"/>
                <a:ext cx="1919520" cy="1919520"/>
                <a:chOff x="100080" y="2099880"/>
                <a:chExt cx="1919520" cy="1919520"/>
              </a:xfrm>
            </p:grpSpPr>
            <p:grpSp>
              <p:nvGrpSpPr>
                <p:cNvPr id="2353" name="Group 42"/>
                <p:cNvGrpSpPr/>
                <p:nvPr/>
              </p:nvGrpSpPr>
              <p:grpSpPr>
                <a:xfrm>
                  <a:off x="100080" y="2099880"/>
                  <a:ext cx="1919520" cy="1919520"/>
                  <a:chOff x="100080" y="2099880"/>
                  <a:chExt cx="1919520" cy="1919520"/>
                </a:xfrm>
              </p:grpSpPr>
              <p:grpSp>
                <p:nvGrpSpPr>
                  <p:cNvPr id="2354" name="Group 48"/>
                  <p:cNvGrpSpPr/>
                  <p:nvPr/>
                </p:nvGrpSpPr>
                <p:grpSpPr>
                  <a:xfrm>
                    <a:off x="100080" y="2099880"/>
                    <a:ext cx="1919520" cy="1919520"/>
                    <a:chOff x="100080" y="2099880"/>
                    <a:chExt cx="1919520" cy="1919520"/>
                  </a:xfrm>
                </p:grpSpPr>
                <p:grpSp>
                  <p:nvGrpSpPr>
                    <p:cNvPr id="2355" name="Group 50"/>
                    <p:cNvGrpSpPr/>
                    <p:nvPr/>
                  </p:nvGrpSpPr>
                  <p:grpSpPr>
                    <a:xfrm>
                      <a:off x="100080" y="2099880"/>
                      <a:ext cx="1919520" cy="1919520"/>
                      <a:chOff x="100080" y="2099880"/>
                      <a:chExt cx="1919520" cy="1919520"/>
                    </a:xfrm>
                  </p:grpSpPr>
                  <p:grpSp>
                    <p:nvGrpSpPr>
                      <p:cNvPr id="2356" name="Group 52"/>
                      <p:cNvGrpSpPr/>
                      <p:nvPr/>
                    </p:nvGrpSpPr>
                    <p:grpSpPr>
                      <a:xfrm>
                        <a:off x="100080" y="2099880"/>
                        <a:ext cx="1919520" cy="1919520"/>
                        <a:chOff x="100080" y="2099880"/>
                        <a:chExt cx="1919520" cy="1919520"/>
                      </a:xfrm>
                    </p:grpSpPr>
                    <p:grpSp>
                      <p:nvGrpSpPr>
                        <p:cNvPr id="2357" name="Group 54"/>
                        <p:cNvGrpSpPr/>
                        <p:nvPr/>
                      </p:nvGrpSpPr>
                      <p:grpSpPr>
                        <a:xfrm>
                          <a:off x="100080" y="2099880"/>
                          <a:ext cx="1919520" cy="1919520"/>
                          <a:chOff x="100080" y="2099880"/>
                          <a:chExt cx="1919520" cy="1919520"/>
                        </a:xfrm>
                      </p:grpSpPr>
                      <p:grpSp>
                        <p:nvGrpSpPr>
                          <p:cNvPr id="2358" name="Group 56"/>
                          <p:cNvGrpSpPr/>
                          <p:nvPr/>
                        </p:nvGrpSpPr>
                        <p:grpSpPr>
                          <a:xfrm>
                            <a:off x="100080" y="2099880"/>
                            <a:ext cx="1919520" cy="1919520"/>
                            <a:chOff x="100080" y="2099880"/>
                            <a:chExt cx="1919520" cy="1919520"/>
                          </a:xfrm>
                        </p:grpSpPr>
                        <p:sp>
                          <p:nvSpPr>
                            <p:cNvPr id="2359" name="Oval 58"/>
                            <p:cNvSpPr/>
                            <p:nvPr/>
                          </p:nvSpPr>
                          <p:spPr>
                            <a:xfrm>
                              <a:off x="100080" y="209988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360" name="Oval 59"/>
                            <p:cNvSpPr/>
                            <p:nvPr/>
                          </p:nvSpPr>
                          <p:spPr>
                            <a:xfrm>
                              <a:off x="172080" y="217188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ffffff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61" name="Oval 57"/>
                          <p:cNvSpPr/>
                          <p:nvPr/>
                        </p:nvSpPr>
                        <p:spPr>
                          <a:xfrm>
                            <a:off x="244440" y="224388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362" name="Oval 55"/>
                        <p:cNvSpPr/>
                        <p:nvPr/>
                      </p:nvSpPr>
                      <p:spPr>
                        <a:xfrm>
                          <a:off x="316440" y="231588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363" name="Oval 53"/>
                      <p:cNvSpPr/>
                      <p:nvPr/>
                    </p:nvSpPr>
                    <p:spPr>
                      <a:xfrm>
                        <a:off x="388440" y="238788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364" name="Oval 51"/>
                    <p:cNvSpPr/>
                    <p:nvPr/>
                  </p:nvSpPr>
                  <p:spPr>
                    <a:xfrm>
                      <a:off x="460440" y="245988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365" name="Oval 49"/>
                  <p:cNvSpPr/>
                  <p:nvPr/>
                </p:nvSpPr>
                <p:spPr>
                  <a:xfrm>
                    <a:off x="532440" y="253188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366" name="Oval 43"/>
                <p:cNvSpPr/>
                <p:nvPr/>
              </p:nvSpPr>
              <p:spPr>
                <a:xfrm>
                  <a:off x="604440" y="260388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67" name="Oval 44"/>
                <p:cNvSpPr/>
                <p:nvPr/>
              </p:nvSpPr>
              <p:spPr>
                <a:xfrm>
                  <a:off x="676440" y="267588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68" name="Oval 45"/>
                <p:cNvSpPr/>
                <p:nvPr/>
              </p:nvSpPr>
              <p:spPr>
                <a:xfrm>
                  <a:off x="748440" y="274788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69" name="Oval 46"/>
                <p:cNvSpPr/>
                <p:nvPr/>
              </p:nvSpPr>
              <p:spPr>
                <a:xfrm>
                  <a:off x="820440" y="281988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2370" name="Oval 47"/>
                <p:cNvSpPr/>
                <p:nvPr/>
              </p:nvSpPr>
              <p:spPr>
                <a:xfrm>
                  <a:off x="892440" y="289188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71" name="Oval 41"/>
              <p:cNvSpPr/>
              <p:nvPr/>
            </p:nvSpPr>
            <p:spPr>
              <a:xfrm>
                <a:off x="964440" y="296388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372" name="Rectangle 60"/>
            <p:cNvSpPr/>
            <p:nvPr/>
          </p:nvSpPr>
          <p:spPr>
            <a:xfrm>
              <a:off x="0" y="4052880"/>
              <a:ext cx="2029320" cy="8222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73" name="Freeform: Shape 61"/>
            <p:cNvSpPr/>
            <p:nvPr/>
          </p:nvSpPr>
          <p:spPr>
            <a:xfrm>
              <a:off x="-33120" y="1999440"/>
              <a:ext cx="1014120" cy="20293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2029320"/>
                <a:gd name="textAreaBottom" fmla="*/ 2029680 h 20293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74" name="Straight Connector 62"/>
            <p:cNvSpPr/>
            <p:nvPr/>
          </p:nvSpPr>
          <p:spPr>
            <a:xfrm>
              <a:off x="-33120" y="2008800"/>
              <a:ext cx="30171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75" name="Oval 63"/>
            <p:cNvSpPr/>
            <p:nvPr/>
          </p:nvSpPr>
          <p:spPr>
            <a:xfrm>
              <a:off x="292356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37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0" name="PlaceHolder 5"/>
          <p:cNvSpPr>
            <a:spLocks noGrp="1"/>
          </p:cNvSpPr>
          <p:nvPr>
            <p:ph type="ftr" idx="142"/>
          </p:nvPr>
        </p:nvSpPr>
        <p:spPr>
          <a:xfrm>
            <a:off x="743616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81" name="PlaceHolder 6"/>
          <p:cNvSpPr>
            <a:spLocks noGrp="1"/>
          </p:cNvSpPr>
          <p:nvPr>
            <p:ph type="sldNum" idx="14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AFCF2B-C15F-4F48-ABA8-8A455DB6ED8F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82" name="PlaceHolder 7"/>
          <p:cNvSpPr>
            <a:spLocks noGrp="1"/>
          </p:cNvSpPr>
          <p:nvPr>
            <p:ph type="dt" idx="144"/>
          </p:nvPr>
        </p:nvSpPr>
        <p:spPr>
          <a:xfrm>
            <a:off x="49377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5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7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388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389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90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91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92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393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394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395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396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97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398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399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00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01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402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403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404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405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406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407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408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409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410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11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12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13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414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415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416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417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8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9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0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1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422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423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24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25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26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427" name="PlaceHolder 1"/>
          <p:cNvSpPr>
            <a:spLocks noGrp="1"/>
          </p:cNvSpPr>
          <p:nvPr>
            <p:ph type="ftr" idx="145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8" name="PlaceHolder 2"/>
          <p:cNvSpPr>
            <a:spLocks noGrp="1"/>
          </p:cNvSpPr>
          <p:nvPr>
            <p:ph type="sldNum" idx="146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7E08EC-C5D1-4BFE-8618-4B0FDF143155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9" name="PlaceHolder 3"/>
          <p:cNvSpPr>
            <a:spLocks noGrp="1"/>
          </p:cNvSpPr>
          <p:nvPr>
            <p:ph type="dt" idx="147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8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9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0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1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72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173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174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175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176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177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178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179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180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181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182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83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84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85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86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87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8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9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90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91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92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93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5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7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198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199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ftr" idx="13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1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2024F5-D67D-479B-AD9F-66730A747B9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dt" idx="15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2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433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434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35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36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37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38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39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440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441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42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43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444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45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46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447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448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449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450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451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452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453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454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455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6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57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58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459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460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461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462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3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4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5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6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467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468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69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70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71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47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5" name="PlaceHolder 4"/>
          <p:cNvSpPr>
            <a:spLocks noGrp="1"/>
          </p:cNvSpPr>
          <p:nvPr>
            <p:ph type="ftr" idx="148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6" name="PlaceHolder 5"/>
          <p:cNvSpPr>
            <a:spLocks noGrp="1"/>
          </p:cNvSpPr>
          <p:nvPr>
            <p:ph type="sldNum" idx="149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EE162C-2382-4D88-A563-BA6918EA5DB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7" name="PlaceHolder 6"/>
          <p:cNvSpPr>
            <a:spLocks noGrp="1"/>
          </p:cNvSpPr>
          <p:nvPr>
            <p:ph type="dt" idx="150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6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482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483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84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85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86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87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88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489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490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491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92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493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94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495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496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497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498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499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500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501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502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503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504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05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06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07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508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509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510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511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2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3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4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15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516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517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18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19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20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52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6" name="PlaceHolder 6"/>
          <p:cNvSpPr>
            <a:spLocks noGrp="1"/>
          </p:cNvSpPr>
          <p:nvPr>
            <p:ph type="ftr" idx="151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7" name="PlaceHolder 7"/>
          <p:cNvSpPr>
            <a:spLocks noGrp="1"/>
          </p:cNvSpPr>
          <p:nvPr>
            <p:ph type="sldNum" idx="152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12B165-B074-4463-8BD0-FC55BC9B2FE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8" name="PlaceHolder 8"/>
          <p:cNvSpPr>
            <a:spLocks noGrp="1"/>
          </p:cNvSpPr>
          <p:nvPr>
            <p:ph type="dt" idx="153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6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535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536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37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38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39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540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541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542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543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44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545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546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547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548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549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550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551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552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553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554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555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556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557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58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59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60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561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562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563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564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65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66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67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68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569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570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71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72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73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57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1" name="PlaceHolder 8"/>
          <p:cNvSpPr>
            <a:spLocks noGrp="1"/>
          </p:cNvSpPr>
          <p:nvPr>
            <p:ph type="ftr" idx="154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2" name="PlaceHolder 9"/>
          <p:cNvSpPr>
            <a:spLocks noGrp="1"/>
          </p:cNvSpPr>
          <p:nvPr>
            <p:ph type="sldNum" idx="155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05D6EC-FDC9-413A-BFD0-DD7AA6670B65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3" name="PlaceHolder 10"/>
          <p:cNvSpPr>
            <a:spLocks noGrp="1"/>
          </p:cNvSpPr>
          <p:nvPr>
            <p:ph type="dt" idx="156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6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4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585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586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87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88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89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590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591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592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593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594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595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596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597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598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599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600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601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602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603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604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605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606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607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08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609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10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611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612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613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614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5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6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7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18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619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20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21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22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23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62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5" name="PlaceHolder 2"/>
          <p:cNvSpPr>
            <a:spLocks noGrp="1"/>
          </p:cNvSpPr>
          <p:nvPr>
            <p:ph type="ftr" idx="157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6" name="PlaceHolder 3"/>
          <p:cNvSpPr>
            <a:spLocks noGrp="1"/>
          </p:cNvSpPr>
          <p:nvPr>
            <p:ph type="sldNum" idx="158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BD8C3D-7070-41E8-9C56-FF1BC4990E73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7" name="PlaceHolder 4"/>
          <p:cNvSpPr>
            <a:spLocks noGrp="1"/>
          </p:cNvSpPr>
          <p:nvPr>
            <p:ph type="dt" idx="159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6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0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631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632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33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34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35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36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637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638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639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40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41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642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643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44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645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646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647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648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649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650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651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652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653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54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655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56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657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658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659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660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61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62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63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64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665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66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67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68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69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67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2" name="PlaceHolder 3"/>
          <p:cNvSpPr>
            <a:spLocks noGrp="1"/>
          </p:cNvSpPr>
          <p:nvPr>
            <p:ph type="ftr" idx="160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3" name="PlaceHolder 4"/>
          <p:cNvSpPr>
            <a:spLocks noGrp="1"/>
          </p:cNvSpPr>
          <p:nvPr>
            <p:ph type="sldNum" idx="161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3A29D3-FAB0-4B21-98DB-BEF981FEC9CF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4" name="PlaceHolder 5"/>
          <p:cNvSpPr>
            <a:spLocks noGrp="1"/>
          </p:cNvSpPr>
          <p:nvPr>
            <p:ph type="dt" idx="162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6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7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678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679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80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81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82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83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684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685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686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87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88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689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690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691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692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693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694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695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696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697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698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699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700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01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02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03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704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705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706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707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08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09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0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11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12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13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14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15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16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717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0" name="PlaceHolder 4"/>
          <p:cNvSpPr>
            <a:spLocks noGrp="1"/>
          </p:cNvSpPr>
          <p:nvPr>
            <p:ph type="ftr" idx="163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1" name="PlaceHolder 5"/>
          <p:cNvSpPr>
            <a:spLocks noGrp="1"/>
          </p:cNvSpPr>
          <p:nvPr>
            <p:ph type="sldNum" idx="164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E2B701-B313-45B3-BE80-253D20D9655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2" name="PlaceHolder 6"/>
          <p:cNvSpPr>
            <a:spLocks noGrp="1"/>
          </p:cNvSpPr>
          <p:nvPr>
            <p:ph type="dt" idx="165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6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6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727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728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29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30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31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732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733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734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735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36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737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738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739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740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741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742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743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744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745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746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747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748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749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50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51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52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753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754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755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756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7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8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59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60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761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62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63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64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765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76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7" name="PlaceHolder 2"/>
          <p:cNvSpPr>
            <a:spLocks noGrp="1"/>
          </p:cNvSpPr>
          <p:nvPr>
            <p:ph type="ftr" idx="166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8" name="PlaceHolder 3"/>
          <p:cNvSpPr>
            <a:spLocks noGrp="1"/>
          </p:cNvSpPr>
          <p:nvPr>
            <p:ph type="sldNum" idx="167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0754EE-2320-45A0-8B8E-F0DB83244491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9" name="PlaceHolder 4"/>
          <p:cNvSpPr>
            <a:spLocks noGrp="1"/>
          </p:cNvSpPr>
          <p:nvPr>
            <p:ph type="dt" idx="168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6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772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773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74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75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76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777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778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779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780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81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782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783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784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785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786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787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788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789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790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791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792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793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794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95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96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97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798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799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800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801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2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3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4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5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806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807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08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09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10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811" name="PlaceHolder 1"/>
          <p:cNvSpPr>
            <a:spLocks noGrp="1"/>
          </p:cNvSpPr>
          <p:nvPr>
            <p:ph type="ftr" idx="169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2" name="PlaceHolder 2"/>
          <p:cNvSpPr>
            <a:spLocks noGrp="1"/>
          </p:cNvSpPr>
          <p:nvPr>
            <p:ph type="sldNum" idx="170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6CD720-3E71-4C4B-911F-9270598986B8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3" name="PlaceHolder 3"/>
          <p:cNvSpPr>
            <a:spLocks noGrp="1"/>
          </p:cNvSpPr>
          <p:nvPr>
            <p:ph type="dt" idx="171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6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4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815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816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17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18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19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20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21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822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823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24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25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826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27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28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829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830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831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832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833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834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835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836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837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38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839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40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841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842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843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844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5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6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7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48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849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850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51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52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53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85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8" name="PlaceHolder 5"/>
          <p:cNvSpPr>
            <a:spLocks noGrp="1"/>
          </p:cNvSpPr>
          <p:nvPr>
            <p:ph type="ftr" idx="172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9" name="PlaceHolder 6"/>
          <p:cNvSpPr>
            <a:spLocks noGrp="1"/>
          </p:cNvSpPr>
          <p:nvPr>
            <p:ph type="sldNum" idx="173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3FC988-6ABF-46BD-BEB4-B987085A9BA2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0" name="PlaceHolder 7"/>
          <p:cNvSpPr>
            <a:spLocks noGrp="1"/>
          </p:cNvSpPr>
          <p:nvPr>
            <p:ph type="dt" idx="174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6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5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866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867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68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69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70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71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72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873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874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75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76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877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78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879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880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881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882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883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884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885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886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887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888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89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890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91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892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893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894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895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96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97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98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99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900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01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02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03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04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905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9" name="PlaceHolder 5"/>
          <p:cNvSpPr>
            <a:spLocks noGrp="1"/>
          </p:cNvSpPr>
          <p:nvPr>
            <p:ph type="ftr" idx="175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0" name="PlaceHolder 6"/>
          <p:cNvSpPr>
            <a:spLocks noGrp="1"/>
          </p:cNvSpPr>
          <p:nvPr>
            <p:ph type="sldNum" idx="176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E1CFC8-409A-46FA-BD57-976B605E51C8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1" name="PlaceHolder 7"/>
          <p:cNvSpPr>
            <a:spLocks noGrp="1"/>
          </p:cNvSpPr>
          <p:nvPr>
            <p:ph type="dt" idx="177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8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9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0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12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213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214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215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216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217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218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219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220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21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22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23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24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25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26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7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8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29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0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31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32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33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5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7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238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239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ftr" idx="16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sldNum" idx="1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66C7BB-F935-4AEB-9B81-520FDD9684A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dt" idx="18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6" name="Group 4"/>
          <p:cNvGrpSpPr/>
          <p:nvPr/>
        </p:nvGrpSpPr>
        <p:grpSpPr>
          <a:xfrm>
            <a:off x="8094240" y="-11520"/>
            <a:ext cx="4099680" cy="6877800"/>
            <a:chOff x="8094240" y="-11520"/>
            <a:chExt cx="4099680" cy="6877800"/>
          </a:xfrm>
        </p:grpSpPr>
        <p:grpSp>
          <p:nvGrpSpPr>
            <p:cNvPr id="2917" name="Group 2"/>
            <p:cNvGrpSpPr/>
            <p:nvPr/>
          </p:nvGrpSpPr>
          <p:grpSpPr>
            <a:xfrm>
              <a:off x="8137800" y="-7200"/>
              <a:ext cx="4054320" cy="4061160"/>
              <a:chOff x="8137800" y="-7200"/>
              <a:chExt cx="4054320" cy="4061160"/>
            </a:xfrm>
          </p:grpSpPr>
          <p:sp>
            <p:nvSpPr>
              <p:cNvPr id="2918" name="Rectangle 38"/>
              <p:cNvSpPr/>
              <p:nvPr/>
            </p:nvSpPr>
            <p:spPr>
              <a:xfrm flipH="1">
                <a:off x="8137440" y="2017080"/>
                <a:ext cx="2032200" cy="2029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19" name="Rectangle 10"/>
              <p:cNvSpPr/>
              <p:nvPr/>
            </p:nvSpPr>
            <p:spPr>
              <a:xfrm>
                <a:off x="10162080" y="2014560"/>
                <a:ext cx="2029320" cy="202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20" name="Rectangle 23"/>
              <p:cNvSpPr/>
              <p:nvPr/>
            </p:nvSpPr>
            <p:spPr>
              <a:xfrm rot="5400000">
                <a:off x="10161000" y="2024640"/>
                <a:ext cx="2029320" cy="2029320"/>
              </a:xfrm>
              <a:custGeom>
                <a:avLst/>
                <a:gdLst>
                  <a:gd name="textAreaLeft" fmla="*/ 0 w 2029320"/>
                  <a:gd name="textAreaRight" fmla="*/ 2029680 w 2029320"/>
                  <a:gd name="textAreaTop" fmla="*/ 0 h 2029320"/>
                  <a:gd name="textAreaBottom" fmla="*/ 2029680 h 2029320"/>
                </a:gdLst>
                <a:ahLst/>
                <a:rect l="textAreaLeft" t="textAreaTop" r="textAreaRight" b="textAreaBottom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21" name="Rectangle 8"/>
              <p:cNvSpPr/>
              <p:nvPr/>
            </p:nvSpPr>
            <p:spPr>
              <a:xfrm>
                <a:off x="10162080" y="0"/>
                <a:ext cx="2029320" cy="202932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922" name="Graphic 7" descr=""/>
              <p:cNvPicPr/>
              <p:nvPr/>
            </p:nvPicPr>
            <p:blipFill>
              <a:blip r:embed="rId2"/>
              <a:stretch/>
            </p:blipFill>
            <p:spPr>
              <a:xfrm rot="10800000">
                <a:off x="10162800" y="7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923" name="Rectangle 6"/>
              <p:cNvSpPr/>
              <p:nvPr/>
            </p:nvSpPr>
            <p:spPr>
              <a:xfrm>
                <a:off x="8139240" y="-72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924" name="Group 3"/>
            <p:cNvGrpSpPr/>
            <p:nvPr/>
          </p:nvGrpSpPr>
          <p:grpSpPr>
            <a:xfrm>
              <a:off x="8094240" y="-11520"/>
              <a:ext cx="4099680" cy="6877800"/>
              <a:chOff x="8094240" y="-11520"/>
              <a:chExt cx="4099680" cy="6877800"/>
            </a:xfrm>
          </p:grpSpPr>
          <p:sp>
            <p:nvSpPr>
              <p:cNvPr id="2925" name="Rectangle 31"/>
              <p:cNvSpPr/>
              <p:nvPr/>
            </p:nvSpPr>
            <p:spPr>
              <a:xfrm flipH="1">
                <a:off x="8137440" y="4869000"/>
                <a:ext cx="2032200" cy="1997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26" name="Rectangle 33"/>
              <p:cNvSpPr/>
              <p:nvPr/>
            </p:nvSpPr>
            <p:spPr>
              <a:xfrm>
                <a:off x="10164600" y="4044600"/>
                <a:ext cx="2029320" cy="2029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927" name="Picture 34" descr="A black and white striped pattern&#10;&#10;Description automatically generated with low confidence"/>
              <p:cNvPicPr/>
              <p:nvPr/>
            </p:nvPicPr>
            <p:blipFill>
              <a:blip r:embed="rId3"/>
              <a:stretch/>
            </p:blipFill>
            <p:spPr>
              <a:xfrm>
                <a:off x="10172520" y="5079600"/>
                <a:ext cx="2018520" cy="998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928" name="Graphic 35" descr=""/>
              <p:cNvPicPr/>
              <p:nvPr/>
            </p:nvPicPr>
            <p:blipFill>
              <a:blip r:embed="rId4"/>
              <a:stretch/>
            </p:blipFill>
            <p:spPr>
              <a:xfrm rot="10800000">
                <a:off x="8138160" y="-11520"/>
                <a:ext cx="2029320" cy="2029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929" name="Rectangle 36"/>
              <p:cNvSpPr/>
              <p:nvPr/>
            </p:nvSpPr>
            <p:spPr>
              <a:xfrm>
                <a:off x="10162080" y="6020640"/>
                <a:ext cx="2029320" cy="8366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2930" name="Graphic 37" descr=""/>
              <p:cNvPicPr/>
              <p:nvPr/>
            </p:nvPicPr>
            <p:blipFill>
              <a:blip r:embed="rId5"/>
              <a:stretch/>
            </p:blipFill>
            <p:spPr>
              <a:xfrm>
                <a:off x="8138160" y="4863600"/>
                <a:ext cx="2029320" cy="19972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2931" name="Group 39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932" name="Group 40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933" name="Group 42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934" name="Group 48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935" name="Group 50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936" name="Group 52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grpSp>
                        <p:nvGrpSpPr>
                          <p:cNvPr id="2937" name="Group 54"/>
                          <p:cNvGrpSpPr/>
                          <p:nvPr/>
                        </p:nvGrpSpPr>
                        <p:grpSpPr>
                          <a:xfrm>
                            <a:off x="8227800" y="2092680"/>
                            <a:ext cx="1919520" cy="1919520"/>
                            <a:chOff x="8227800" y="2092680"/>
                            <a:chExt cx="1919520" cy="1919520"/>
                          </a:xfrm>
                        </p:grpSpPr>
                        <p:grpSp>
                          <p:nvGrpSpPr>
                            <p:cNvPr id="2938" name="Group 56"/>
                            <p:cNvGrpSpPr/>
                            <p:nvPr/>
                          </p:nvGrpSpPr>
                          <p:grpSpPr>
                            <a:xfrm>
                              <a:off x="8227800" y="2092680"/>
                              <a:ext cx="1919520" cy="1919520"/>
                              <a:chOff x="8227800" y="2092680"/>
                              <a:chExt cx="1919520" cy="1919520"/>
                            </a:xfrm>
                          </p:grpSpPr>
                          <p:sp>
                            <p:nvSpPr>
                              <p:cNvPr id="2939" name="Oval 58"/>
                              <p:cNvSpPr/>
                              <p:nvPr/>
                            </p:nvSpPr>
                            <p:spPr>
                              <a:xfrm>
                                <a:off x="8227800" y="2092680"/>
                                <a:ext cx="1919520" cy="1919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40" name="Oval 59"/>
                              <p:cNvSpPr/>
                              <p:nvPr/>
                            </p:nvSpPr>
                            <p:spPr>
                              <a:xfrm>
                                <a:off x="8299800" y="2164680"/>
                                <a:ext cx="1775520" cy="177552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224e7f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/>
                            </p:style>
                            <p:txBody>
                              <a:bodyPr lIns="90000" rIns="90000" tIns="45000" bIns="45000" anchor="ctr">
                                <a:noAutofit/>
                              </a:bodyPr>
                              <a:p>
                                <a:pPr algn="ctr" defTabSz="914400">
                                  <a:lnSpc>
                                    <a:spcPct val="100000"/>
                                  </a:lnSpc>
                                </a:pPr>
                                <a:r>
                                  <a:rPr b="0" lang="en-US" sz="1800" spc="-1" strike="noStrike">
                                    <a:solidFill>
                                      <a:srgbClr val="ffffff"/>
                                    </a:solidFill>
                                    <a:latin typeface="Avenir Next LT Pro"/>
                                    <a:ea typeface="DejaVu Sans"/>
                                  </a:rPr>
                                  <a:t> </a:t>
                                </a:r>
                                <a:endParaRPr b="0" lang="en-US" sz="1800" spc="-1" strike="noStrike">
                                  <a:solidFill>
                                    <a:srgbClr val="000000"/>
                                  </a:solidFill>
                                  <a:latin typeface="Calibri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941" name="Oval 57"/>
                            <p:cNvSpPr/>
                            <p:nvPr/>
                          </p:nvSpPr>
                          <p:spPr>
                            <a:xfrm>
                              <a:off x="8371800" y="2236680"/>
                              <a:ext cx="1631520" cy="1631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42" name="Oval 55"/>
                          <p:cNvSpPr/>
                          <p:nvPr/>
                        </p:nvSpPr>
                        <p:spPr>
                          <a:xfrm>
                            <a:off x="8443800" y="2308680"/>
                            <a:ext cx="1487520" cy="1487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943" name="Oval 53"/>
                        <p:cNvSpPr/>
                        <p:nvPr/>
                      </p:nvSpPr>
                      <p:spPr>
                        <a:xfrm>
                          <a:off x="8515800" y="2380680"/>
                          <a:ext cx="1343520" cy="1343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944" name="Oval 51"/>
                      <p:cNvSpPr/>
                      <p:nvPr/>
                    </p:nvSpPr>
                    <p:spPr>
                      <a:xfrm>
                        <a:off x="8587800" y="2452680"/>
                        <a:ext cx="1199520" cy="1199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945" name="Oval 49"/>
                    <p:cNvSpPr/>
                    <p:nvPr/>
                  </p:nvSpPr>
                  <p:spPr>
                    <a:xfrm>
                      <a:off x="8659800" y="2524680"/>
                      <a:ext cx="1055520" cy="1055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946" name="Oval 43"/>
                  <p:cNvSpPr/>
                  <p:nvPr/>
                </p:nvSpPr>
                <p:spPr>
                  <a:xfrm>
                    <a:off x="8731800" y="2596680"/>
                    <a:ext cx="911520" cy="911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47" name="Oval 44"/>
                  <p:cNvSpPr/>
                  <p:nvPr/>
                </p:nvSpPr>
                <p:spPr>
                  <a:xfrm>
                    <a:off x="8803800" y="2668680"/>
                    <a:ext cx="767520" cy="767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48" name="Oval 45"/>
                  <p:cNvSpPr/>
                  <p:nvPr/>
                </p:nvSpPr>
                <p:spPr>
                  <a:xfrm>
                    <a:off x="8875800" y="2740680"/>
                    <a:ext cx="623520" cy="623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49" name="Oval 46"/>
                  <p:cNvSpPr/>
                  <p:nvPr/>
                </p:nvSpPr>
                <p:spPr>
                  <a:xfrm>
                    <a:off x="8947800" y="2812680"/>
                    <a:ext cx="479520" cy="47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50" name="Oval 47"/>
                  <p:cNvSpPr/>
                  <p:nvPr/>
                </p:nvSpPr>
                <p:spPr>
                  <a:xfrm>
                    <a:off x="9019800" y="2884680"/>
                    <a:ext cx="335160" cy="33516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951" name="Oval 41"/>
                <p:cNvSpPr/>
                <p:nvPr/>
              </p:nvSpPr>
              <p:spPr>
                <a:xfrm>
                  <a:off x="9091800" y="2956680"/>
                  <a:ext cx="191160" cy="191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67680" bIns="6768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52" name="Rectangle 60"/>
              <p:cNvSpPr/>
              <p:nvPr/>
            </p:nvSpPr>
            <p:spPr>
              <a:xfrm>
                <a:off x="8138160" y="4046040"/>
                <a:ext cx="2029320" cy="8222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53" name="Freeform: Shape 61"/>
              <p:cNvSpPr/>
              <p:nvPr/>
            </p:nvSpPr>
            <p:spPr>
              <a:xfrm>
                <a:off x="8138160" y="2028240"/>
                <a:ext cx="1014120" cy="2010960"/>
              </a:xfrm>
              <a:custGeom>
                <a:avLst/>
                <a:gdLst>
                  <a:gd name="textAreaLeft" fmla="*/ 0 w 1014120"/>
                  <a:gd name="textAreaRight" fmla="*/ 1014480 w 1014120"/>
                  <a:gd name="textAreaTop" fmla="*/ 0 h 2010960"/>
                  <a:gd name="textAreaBottom" fmla="*/ 2011320 h 2010960"/>
                </a:gdLst>
                <a:ahLst/>
                <a:rect l="textAreaLeft" t="textAreaTop" r="textAreaRight" b="textAreaBottom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54" name="Straight Connector 62"/>
              <p:cNvSpPr/>
              <p:nvPr/>
            </p:nvSpPr>
            <p:spPr>
              <a:xfrm>
                <a:off x="8094240" y="2005920"/>
                <a:ext cx="3017520" cy="360"/>
              </a:xfrm>
              <a:prstGeom prst="line">
                <a:avLst/>
              </a:prstGeom>
              <a:ln w="38100">
                <a:solidFill>
                  <a:srgbClr val="f8f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-44640" bIns="-44640" anchor="t" anchorCtr="1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955" name="Oval 63"/>
              <p:cNvSpPr/>
              <p:nvPr/>
            </p:nvSpPr>
            <p:spPr>
              <a:xfrm>
                <a:off x="11050920" y="1868040"/>
                <a:ext cx="273600" cy="2736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95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0" name="PlaceHolder 5"/>
          <p:cNvSpPr>
            <a:spLocks noGrp="1"/>
          </p:cNvSpPr>
          <p:nvPr>
            <p:ph type="ftr" idx="178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1" name="PlaceHolder 6"/>
          <p:cNvSpPr>
            <a:spLocks noGrp="1"/>
          </p:cNvSpPr>
          <p:nvPr>
            <p:ph type="sldNum" idx="179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6558F0-FF55-4088-AF2F-22E0E0BB0EB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2" name="PlaceHolder 7"/>
          <p:cNvSpPr>
            <a:spLocks noGrp="1"/>
          </p:cNvSpPr>
          <p:nvPr>
            <p:ph type="dt" idx="180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6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68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69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70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2971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72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73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74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2975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2976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977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2978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2979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2980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2981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2982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2983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2984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2985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2986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987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988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989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990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991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992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93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94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95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96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97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998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999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0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1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2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3" name="PlaceHolder 1"/>
          <p:cNvSpPr>
            <a:spLocks noGrp="1"/>
          </p:cNvSpPr>
          <p:nvPr>
            <p:ph type="ftr" idx="181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4" name="PlaceHolder 2"/>
          <p:cNvSpPr>
            <a:spLocks noGrp="1"/>
          </p:cNvSpPr>
          <p:nvPr>
            <p:ph type="sldNum" idx="182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96DB0D-612D-487D-8F43-59C4AE146B4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5" name="PlaceHolder 3"/>
          <p:cNvSpPr>
            <a:spLocks noGrp="1"/>
          </p:cNvSpPr>
          <p:nvPr>
            <p:ph type="dt" idx="183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6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9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0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11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012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3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4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15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016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017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18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019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020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021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022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023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024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025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026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027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028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029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030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031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032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33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34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35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36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37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38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039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040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1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2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3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7" name="PlaceHolder 4"/>
          <p:cNvSpPr>
            <a:spLocks noGrp="1"/>
          </p:cNvSpPr>
          <p:nvPr>
            <p:ph type="ftr" idx="184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8" name="PlaceHolder 5"/>
          <p:cNvSpPr>
            <a:spLocks noGrp="1"/>
          </p:cNvSpPr>
          <p:nvPr>
            <p:ph type="sldNum" idx="185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4308B7-0C05-4FCE-B40B-37ED745A7EAE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9" name="PlaceHolder 6"/>
          <p:cNvSpPr>
            <a:spLocks noGrp="1"/>
          </p:cNvSpPr>
          <p:nvPr>
            <p:ph type="dt" idx="186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6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4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5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56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057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8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9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60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061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062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63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064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065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066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067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068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069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070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071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072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073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074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075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076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077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78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79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80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81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82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83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084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085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86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7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88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4" name="PlaceHolder 6"/>
          <p:cNvSpPr>
            <a:spLocks noGrp="1"/>
          </p:cNvSpPr>
          <p:nvPr>
            <p:ph type="ftr" idx="187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95" name="PlaceHolder 7"/>
          <p:cNvSpPr>
            <a:spLocks noGrp="1"/>
          </p:cNvSpPr>
          <p:nvPr>
            <p:ph type="sldNum" idx="188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C97503-17F3-4C11-B239-746BCB42BDF1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96" name="PlaceHolder 8"/>
          <p:cNvSpPr>
            <a:spLocks noGrp="1"/>
          </p:cNvSpPr>
          <p:nvPr>
            <p:ph type="dt" idx="189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6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3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4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05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106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7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8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09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110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111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12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113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114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115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116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117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118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119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120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121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122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123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124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125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126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127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28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29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30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31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32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33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134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5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6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7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5" name="PlaceHolder 8"/>
          <p:cNvSpPr>
            <a:spLocks noGrp="1"/>
          </p:cNvSpPr>
          <p:nvPr>
            <p:ph type="ftr" idx="190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46" name="PlaceHolder 9"/>
          <p:cNvSpPr>
            <a:spLocks noGrp="1"/>
          </p:cNvSpPr>
          <p:nvPr>
            <p:ph type="sldNum" idx="191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C4E3F3-57E8-4623-84C9-4AB9DC56198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47" name="PlaceHolder 10"/>
          <p:cNvSpPr>
            <a:spLocks noGrp="1"/>
          </p:cNvSpPr>
          <p:nvPr>
            <p:ph type="dt" idx="192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6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49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50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51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152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53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54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55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156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157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58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159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160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161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162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163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164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165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166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167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168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169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170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171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172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173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74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75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76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77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78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79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180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1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2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3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5" name="PlaceHolder 2"/>
          <p:cNvSpPr>
            <a:spLocks noGrp="1"/>
          </p:cNvSpPr>
          <p:nvPr>
            <p:ph type="ftr" idx="193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6" name="PlaceHolder 3"/>
          <p:cNvSpPr>
            <a:spLocks noGrp="1"/>
          </p:cNvSpPr>
          <p:nvPr>
            <p:ph type="sldNum" idx="194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7962D0-5E50-4523-AFCC-1E9AB2C80835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7" name="PlaceHolder 4"/>
          <p:cNvSpPr>
            <a:spLocks noGrp="1"/>
          </p:cNvSpPr>
          <p:nvPr>
            <p:ph type="dt" idx="195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6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1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2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93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194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5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6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97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198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199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00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201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202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203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204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205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206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207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208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209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210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211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212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213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214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215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216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17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18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19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20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221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222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23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4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25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8" name="PlaceHolder 3"/>
          <p:cNvSpPr>
            <a:spLocks noGrp="1"/>
          </p:cNvSpPr>
          <p:nvPr>
            <p:ph type="ftr" idx="196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29" name="PlaceHolder 4"/>
          <p:cNvSpPr>
            <a:spLocks noGrp="1"/>
          </p:cNvSpPr>
          <p:nvPr>
            <p:ph type="sldNum" idx="197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14B9B8-D62A-4AD8-A5A8-2A121A5DEFDE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30" name="PlaceHolder 5"/>
          <p:cNvSpPr>
            <a:spLocks noGrp="1"/>
          </p:cNvSpPr>
          <p:nvPr>
            <p:ph type="dt" idx="198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6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3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34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35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36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237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38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39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40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241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242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43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244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245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246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247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248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249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250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251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252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253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254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255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256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257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258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259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60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61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62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263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264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265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66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7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68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2" name="PlaceHolder 4"/>
          <p:cNvSpPr>
            <a:spLocks noGrp="1"/>
          </p:cNvSpPr>
          <p:nvPr>
            <p:ph type="ftr" idx="199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73" name="PlaceHolder 5"/>
          <p:cNvSpPr>
            <a:spLocks noGrp="1"/>
          </p:cNvSpPr>
          <p:nvPr>
            <p:ph type="sldNum" idx="200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CD4675-0A96-4D42-9FF6-632CEE8D48F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74" name="PlaceHolder 6"/>
          <p:cNvSpPr>
            <a:spLocks noGrp="1"/>
          </p:cNvSpPr>
          <p:nvPr>
            <p:ph type="dt" idx="201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6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79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0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81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282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3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4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85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286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287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88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289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290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291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292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293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294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295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296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297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298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299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300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301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302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303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304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05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06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07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08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309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310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2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3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5" name="PlaceHolder 2"/>
          <p:cNvSpPr>
            <a:spLocks noGrp="1"/>
          </p:cNvSpPr>
          <p:nvPr>
            <p:ph type="ftr" idx="202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6" name="PlaceHolder 3"/>
          <p:cNvSpPr>
            <a:spLocks noGrp="1"/>
          </p:cNvSpPr>
          <p:nvPr>
            <p:ph type="sldNum" idx="203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92FDCA-F030-45BC-993C-AC37FEED581C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7" name="PlaceHolder 4"/>
          <p:cNvSpPr>
            <a:spLocks noGrp="1"/>
          </p:cNvSpPr>
          <p:nvPr>
            <p:ph type="dt" idx="204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6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20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21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322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323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24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25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326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327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328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329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330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331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332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333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334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335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336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337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338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339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340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341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342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343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344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345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46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47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48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49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350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351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2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3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4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5" name="PlaceHolder 1"/>
          <p:cNvSpPr>
            <a:spLocks noGrp="1"/>
          </p:cNvSpPr>
          <p:nvPr>
            <p:ph type="ftr" idx="205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6" name="PlaceHolder 2"/>
          <p:cNvSpPr>
            <a:spLocks noGrp="1"/>
          </p:cNvSpPr>
          <p:nvPr>
            <p:ph type="sldNum" idx="206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901AD3-1EFF-4F96-BD1C-CF045D88160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7" name="PlaceHolder 3"/>
          <p:cNvSpPr>
            <a:spLocks noGrp="1"/>
          </p:cNvSpPr>
          <p:nvPr>
            <p:ph type="dt" idx="207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8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9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0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1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52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253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254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255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256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257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258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259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260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261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262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263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264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65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66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7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8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9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0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71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72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73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5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7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278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279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ftr" idx="19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sldNum" idx="2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55B6D3-8A7A-44F3-949B-027CE3749A1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dt" idx="21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59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60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361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362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63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64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365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366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367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368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369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370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371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372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373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374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375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376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377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378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379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380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381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382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383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384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85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86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87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388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389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390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1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2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3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8" name="PlaceHolder 5"/>
          <p:cNvSpPr>
            <a:spLocks noGrp="1"/>
          </p:cNvSpPr>
          <p:nvPr>
            <p:ph type="ftr" idx="208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9" name="PlaceHolder 6"/>
          <p:cNvSpPr>
            <a:spLocks noGrp="1"/>
          </p:cNvSpPr>
          <p:nvPr>
            <p:ph type="sldNum" idx="209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F499D6-64DF-4AEC-A17D-AAF5EA9C1404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00" name="PlaceHolder 7"/>
          <p:cNvSpPr>
            <a:spLocks noGrp="1"/>
          </p:cNvSpPr>
          <p:nvPr>
            <p:ph type="dt" idx="210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6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06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07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08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409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10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11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12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413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414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15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416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417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418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419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420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421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422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423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424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425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426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427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428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429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430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431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32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33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34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35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436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437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38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9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40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5" name="PlaceHolder 5"/>
          <p:cNvSpPr>
            <a:spLocks noGrp="1"/>
          </p:cNvSpPr>
          <p:nvPr>
            <p:ph type="ftr" idx="211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46" name="PlaceHolder 6"/>
          <p:cNvSpPr>
            <a:spLocks noGrp="1"/>
          </p:cNvSpPr>
          <p:nvPr>
            <p:ph type="sldNum" idx="212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80DA70-37D6-46E6-A07E-FAC48A648F7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47" name="PlaceHolder 7"/>
          <p:cNvSpPr>
            <a:spLocks noGrp="1"/>
          </p:cNvSpPr>
          <p:nvPr>
            <p:ph type="dt" idx="213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6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Rectangle 10"/>
          <p:cNvSpPr/>
          <p:nvPr/>
        </p:nvSpPr>
        <p:spPr>
          <a:xfrm>
            <a:off x="10162080" y="201456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53" name="Rectangle 23"/>
          <p:cNvSpPr/>
          <p:nvPr/>
        </p:nvSpPr>
        <p:spPr>
          <a:xfrm rot="5400000">
            <a:off x="10161000" y="20246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54" name="Rectangle 8"/>
          <p:cNvSpPr/>
          <p:nvPr/>
        </p:nvSpPr>
        <p:spPr>
          <a:xfrm>
            <a:off x="10162080" y="0"/>
            <a:ext cx="2029320" cy="2029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55" name="Graphic 7" descr=""/>
          <p:cNvPicPr/>
          <p:nvPr/>
        </p:nvPicPr>
        <p:blipFill>
          <a:blip r:embed="rId2"/>
          <a:stretch/>
        </p:blipFill>
        <p:spPr>
          <a:xfrm rot="10800000">
            <a:off x="10162800" y="72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456" name="Rectangle 6"/>
          <p:cNvSpPr/>
          <p:nvPr/>
        </p:nvSpPr>
        <p:spPr>
          <a:xfrm>
            <a:off x="8139240" y="-720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57" name="Rectangle 31"/>
          <p:cNvSpPr/>
          <p:nvPr/>
        </p:nvSpPr>
        <p:spPr>
          <a:xfrm flipH="1">
            <a:off x="8126640" y="4807800"/>
            <a:ext cx="203220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58" name="Rectangle 33"/>
          <p:cNvSpPr/>
          <p:nvPr/>
        </p:nvSpPr>
        <p:spPr>
          <a:xfrm>
            <a:off x="10160640" y="40413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59" name="Picture 34" descr="A black and white striped pattern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10177200" y="5079600"/>
            <a:ext cx="2018520" cy="998640"/>
          </a:xfrm>
          <a:prstGeom prst="rect">
            <a:avLst/>
          </a:prstGeom>
          <a:ln w="0">
            <a:noFill/>
          </a:ln>
        </p:spPr>
      </p:pic>
      <p:pic>
        <p:nvPicPr>
          <p:cNvPr id="3460" name="Graphic 35" descr=""/>
          <p:cNvPicPr/>
          <p:nvPr/>
        </p:nvPicPr>
        <p:blipFill>
          <a:blip r:embed="rId4"/>
          <a:stretch/>
        </p:blipFill>
        <p:spPr>
          <a:xfrm rot="10800000">
            <a:off x="8140320" y="-864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461" name="Rectangle 36"/>
          <p:cNvSpPr/>
          <p:nvPr/>
        </p:nvSpPr>
        <p:spPr>
          <a:xfrm>
            <a:off x="10158840" y="6016680"/>
            <a:ext cx="2029320" cy="8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62" name="Graphic 37" descr=""/>
          <p:cNvPicPr/>
          <p:nvPr/>
        </p:nvPicPr>
        <p:blipFill>
          <a:blip r:embed="rId5"/>
          <a:stretch/>
        </p:blipFill>
        <p:spPr>
          <a:xfrm>
            <a:off x="8131320" y="4827960"/>
            <a:ext cx="2029320" cy="2029320"/>
          </a:xfrm>
          <a:prstGeom prst="rect">
            <a:avLst/>
          </a:prstGeom>
          <a:ln w="0">
            <a:noFill/>
          </a:ln>
        </p:spPr>
      </p:pic>
      <p:grpSp>
        <p:nvGrpSpPr>
          <p:cNvPr id="3463" name="Group 39"/>
          <p:cNvGrpSpPr/>
          <p:nvPr/>
        </p:nvGrpSpPr>
        <p:grpSpPr>
          <a:xfrm>
            <a:off x="8227800" y="2092680"/>
            <a:ext cx="1919520" cy="1919520"/>
            <a:chOff x="8227800" y="2092680"/>
            <a:chExt cx="1919520" cy="1919520"/>
          </a:xfrm>
        </p:grpSpPr>
        <p:grpSp>
          <p:nvGrpSpPr>
            <p:cNvPr id="3464" name="Group 40"/>
            <p:cNvGrpSpPr/>
            <p:nvPr/>
          </p:nvGrpSpPr>
          <p:grpSpPr>
            <a:xfrm>
              <a:off x="8227800" y="2092680"/>
              <a:ext cx="1919520" cy="1919520"/>
              <a:chOff x="8227800" y="2092680"/>
              <a:chExt cx="1919520" cy="1919520"/>
            </a:xfrm>
          </p:grpSpPr>
          <p:grpSp>
            <p:nvGrpSpPr>
              <p:cNvPr id="3465" name="Group 42"/>
              <p:cNvGrpSpPr/>
              <p:nvPr/>
            </p:nvGrpSpPr>
            <p:grpSpPr>
              <a:xfrm>
                <a:off x="8227800" y="2092680"/>
                <a:ext cx="1919520" cy="1919520"/>
                <a:chOff x="8227800" y="2092680"/>
                <a:chExt cx="1919520" cy="1919520"/>
              </a:xfrm>
            </p:grpSpPr>
            <p:grpSp>
              <p:nvGrpSpPr>
                <p:cNvPr id="3466" name="Group 48"/>
                <p:cNvGrpSpPr/>
                <p:nvPr/>
              </p:nvGrpSpPr>
              <p:grpSpPr>
                <a:xfrm>
                  <a:off x="8227800" y="2092680"/>
                  <a:ext cx="1919520" cy="1919520"/>
                  <a:chOff x="8227800" y="2092680"/>
                  <a:chExt cx="1919520" cy="1919520"/>
                </a:xfrm>
              </p:grpSpPr>
              <p:grpSp>
                <p:nvGrpSpPr>
                  <p:cNvPr id="3467" name="Group 50"/>
                  <p:cNvGrpSpPr/>
                  <p:nvPr/>
                </p:nvGrpSpPr>
                <p:grpSpPr>
                  <a:xfrm>
                    <a:off x="8227800" y="2092680"/>
                    <a:ext cx="1919520" cy="1919520"/>
                    <a:chOff x="8227800" y="2092680"/>
                    <a:chExt cx="1919520" cy="1919520"/>
                  </a:xfrm>
                </p:grpSpPr>
                <p:grpSp>
                  <p:nvGrpSpPr>
                    <p:cNvPr id="3468" name="Group 52"/>
                    <p:cNvGrpSpPr/>
                    <p:nvPr/>
                  </p:nvGrpSpPr>
                  <p:grpSpPr>
                    <a:xfrm>
                      <a:off x="8227800" y="2092680"/>
                      <a:ext cx="1919520" cy="1919520"/>
                      <a:chOff x="8227800" y="2092680"/>
                      <a:chExt cx="1919520" cy="1919520"/>
                    </a:xfrm>
                  </p:grpSpPr>
                  <p:grpSp>
                    <p:nvGrpSpPr>
                      <p:cNvPr id="3469" name="Group 54"/>
                      <p:cNvGrpSpPr/>
                      <p:nvPr/>
                    </p:nvGrpSpPr>
                    <p:grpSpPr>
                      <a:xfrm>
                        <a:off x="8227800" y="2092680"/>
                        <a:ext cx="1919520" cy="1919520"/>
                        <a:chOff x="8227800" y="2092680"/>
                        <a:chExt cx="1919520" cy="1919520"/>
                      </a:xfrm>
                    </p:grpSpPr>
                    <p:grpSp>
                      <p:nvGrpSpPr>
                        <p:cNvPr id="3470" name="Group 56"/>
                        <p:cNvGrpSpPr/>
                        <p:nvPr/>
                      </p:nvGrpSpPr>
                      <p:grpSpPr>
                        <a:xfrm>
                          <a:off x="8227800" y="2092680"/>
                          <a:ext cx="1919520" cy="1919520"/>
                          <a:chOff x="8227800" y="2092680"/>
                          <a:chExt cx="1919520" cy="1919520"/>
                        </a:xfrm>
                      </p:grpSpPr>
                      <p:sp>
                        <p:nvSpPr>
                          <p:cNvPr id="3471" name="Oval 58"/>
                          <p:cNvSpPr/>
                          <p:nvPr/>
                        </p:nvSpPr>
                        <p:spPr>
                          <a:xfrm>
                            <a:off x="8227800" y="2092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472" name="Oval 59"/>
                          <p:cNvSpPr/>
                          <p:nvPr/>
                        </p:nvSpPr>
                        <p:spPr>
                          <a:xfrm>
                            <a:off x="8299800" y="2164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473" name="Oval 57"/>
                        <p:cNvSpPr/>
                        <p:nvPr/>
                      </p:nvSpPr>
                      <p:spPr>
                        <a:xfrm>
                          <a:off x="8371800" y="2236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474" name="Oval 55"/>
                      <p:cNvSpPr/>
                      <p:nvPr/>
                    </p:nvSpPr>
                    <p:spPr>
                      <a:xfrm>
                        <a:off x="8443800" y="2308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475" name="Oval 53"/>
                    <p:cNvSpPr/>
                    <p:nvPr/>
                  </p:nvSpPr>
                  <p:spPr>
                    <a:xfrm>
                      <a:off x="8515800" y="2380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476" name="Oval 51"/>
                  <p:cNvSpPr/>
                  <p:nvPr/>
                </p:nvSpPr>
                <p:spPr>
                  <a:xfrm>
                    <a:off x="8587800" y="2452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477" name="Oval 49"/>
                <p:cNvSpPr/>
                <p:nvPr/>
              </p:nvSpPr>
              <p:spPr>
                <a:xfrm>
                  <a:off x="8659800" y="2524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478" name="Oval 43"/>
              <p:cNvSpPr/>
              <p:nvPr/>
            </p:nvSpPr>
            <p:spPr>
              <a:xfrm>
                <a:off x="8731800" y="2596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79" name="Oval 44"/>
              <p:cNvSpPr/>
              <p:nvPr/>
            </p:nvSpPr>
            <p:spPr>
              <a:xfrm>
                <a:off x="8803800" y="2668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80" name="Oval 45"/>
              <p:cNvSpPr/>
              <p:nvPr/>
            </p:nvSpPr>
            <p:spPr>
              <a:xfrm>
                <a:off x="8875800" y="2740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81" name="Oval 46"/>
              <p:cNvSpPr/>
              <p:nvPr/>
            </p:nvSpPr>
            <p:spPr>
              <a:xfrm>
                <a:off x="8947800" y="2812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82" name="Oval 47"/>
              <p:cNvSpPr/>
              <p:nvPr/>
            </p:nvSpPr>
            <p:spPr>
              <a:xfrm>
                <a:off x="9019800" y="2884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483" name="Oval 41"/>
            <p:cNvSpPr/>
            <p:nvPr/>
          </p:nvSpPr>
          <p:spPr>
            <a:xfrm>
              <a:off x="9091800" y="2956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484" name="Rectangle 60"/>
          <p:cNvSpPr/>
          <p:nvPr/>
        </p:nvSpPr>
        <p:spPr>
          <a:xfrm>
            <a:off x="8138160" y="4046040"/>
            <a:ext cx="2029320" cy="82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85" name="Freeform: Shape 61"/>
          <p:cNvSpPr/>
          <p:nvPr/>
        </p:nvSpPr>
        <p:spPr>
          <a:xfrm>
            <a:off x="8138160" y="2030040"/>
            <a:ext cx="1014120" cy="201096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10960"/>
              <a:gd name="textAreaBottom" fmla="*/ 2011320 h 201096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6" name="Straight Connector 62"/>
          <p:cNvSpPr/>
          <p:nvPr/>
        </p:nvSpPr>
        <p:spPr>
          <a:xfrm>
            <a:off x="8138160" y="2012040"/>
            <a:ext cx="3044880" cy="360"/>
          </a:xfrm>
          <a:prstGeom prst="line">
            <a:avLst/>
          </a:prstGeom>
          <a:ln w="381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87" name="Oval 63"/>
          <p:cNvSpPr/>
          <p:nvPr/>
        </p:nvSpPr>
        <p:spPr>
          <a:xfrm>
            <a:off x="11055240" y="187488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2" name="PlaceHolder 5"/>
          <p:cNvSpPr>
            <a:spLocks noGrp="1"/>
          </p:cNvSpPr>
          <p:nvPr>
            <p:ph type="ftr" idx="214"/>
          </p:nvPr>
        </p:nvSpPr>
        <p:spPr>
          <a:xfrm>
            <a:off x="54997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93" name="PlaceHolder 6"/>
          <p:cNvSpPr>
            <a:spLocks noGrp="1"/>
          </p:cNvSpPr>
          <p:nvPr>
            <p:ph type="sldNum" idx="215"/>
          </p:nvPr>
        </p:nvSpPr>
        <p:spPr>
          <a:xfrm>
            <a:off x="11274120" y="635508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89DB64-A0B3-4C4D-8D4E-60B66B1749D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94" name="PlaceHolder 7"/>
          <p:cNvSpPr>
            <a:spLocks noGrp="1"/>
          </p:cNvSpPr>
          <p:nvPr>
            <p:ph type="dt" idx="216"/>
          </p:nvPr>
        </p:nvSpPr>
        <p:spPr>
          <a:xfrm>
            <a:off x="914400" y="63550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6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00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01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502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503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504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505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06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507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508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509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510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511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512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513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514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515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516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517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518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519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520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521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522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23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24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25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26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527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528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29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30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31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532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533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534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35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536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537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538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539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540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541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542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543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544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545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546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547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548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549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550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551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552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53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54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55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56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557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558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59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0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1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2" name="PlaceHolder 1"/>
          <p:cNvSpPr>
            <a:spLocks noGrp="1"/>
          </p:cNvSpPr>
          <p:nvPr>
            <p:ph type="ftr" idx="217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3" name="PlaceHolder 2"/>
          <p:cNvSpPr>
            <a:spLocks noGrp="1"/>
          </p:cNvSpPr>
          <p:nvPr>
            <p:ph type="sldNum" idx="21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B581B1-A381-48AC-8812-5AF2A4272F8B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4" name="PlaceHolder 3"/>
          <p:cNvSpPr>
            <a:spLocks noGrp="1"/>
          </p:cNvSpPr>
          <p:nvPr>
            <p:ph type="dt" idx="219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9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8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9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570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571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572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573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74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575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576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577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578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579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580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581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582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583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584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585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586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587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588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589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590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91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92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93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94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595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596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97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98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99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600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601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602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03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604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605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606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607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608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609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610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611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612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613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614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615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616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617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618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619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20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21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22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23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24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625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626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7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8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9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3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3" name="PlaceHolder 4"/>
          <p:cNvSpPr>
            <a:spLocks noGrp="1"/>
          </p:cNvSpPr>
          <p:nvPr>
            <p:ph type="ftr" idx="220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34" name="PlaceHolder 5"/>
          <p:cNvSpPr>
            <a:spLocks noGrp="1"/>
          </p:cNvSpPr>
          <p:nvPr>
            <p:ph type="sldNum" idx="22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B13A1F-1B0C-4557-ACD8-32F0B06F8AAF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35" name="PlaceHolder 6"/>
          <p:cNvSpPr>
            <a:spLocks noGrp="1"/>
          </p:cNvSpPr>
          <p:nvPr>
            <p:ph type="dt" idx="222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9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0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1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642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643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644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645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647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648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649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650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651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652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653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654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655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656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657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658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659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660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661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62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63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64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65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66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667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668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69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70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71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672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673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674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75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676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677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678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679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680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681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682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683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684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685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686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687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688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689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690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691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92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93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94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95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696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697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698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99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0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1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7" name="PlaceHolder 6"/>
          <p:cNvSpPr>
            <a:spLocks noGrp="1"/>
          </p:cNvSpPr>
          <p:nvPr>
            <p:ph type="ftr" idx="223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8" name="PlaceHolder 7"/>
          <p:cNvSpPr>
            <a:spLocks noGrp="1"/>
          </p:cNvSpPr>
          <p:nvPr>
            <p:ph type="sldNum" idx="22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3AD2092-A965-460D-B79B-8CFF74D0825D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9" name="PlaceHolder 8"/>
          <p:cNvSpPr>
            <a:spLocks noGrp="1"/>
          </p:cNvSpPr>
          <p:nvPr>
            <p:ph type="dt" idx="225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9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16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17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718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719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720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721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22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723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724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725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726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727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728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729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730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731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732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733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734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735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736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737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38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39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40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41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42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743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744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45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46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47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748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749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750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51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752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753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754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755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756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757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758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759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760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761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762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763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764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765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766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767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68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69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70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71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772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773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774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75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76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7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7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5" name="PlaceHolder 8"/>
          <p:cNvSpPr>
            <a:spLocks noGrp="1"/>
          </p:cNvSpPr>
          <p:nvPr>
            <p:ph type="ftr" idx="226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86" name="PlaceHolder 9"/>
          <p:cNvSpPr>
            <a:spLocks noGrp="1"/>
          </p:cNvSpPr>
          <p:nvPr>
            <p:ph type="sldNum" idx="22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B5DFE1-514F-41BA-9F92-2ACF0357218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87" name="PlaceHolder 10"/>
          <p:cNvSpPr>
            <a:spLocks noGrp="1"/>
          </p:cNvSpPr>
          <p:nvPr>
            <p:ph type="dt" idx="228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9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89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90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791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792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793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794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95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796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797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798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799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800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801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802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803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804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805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806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807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808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809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810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11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12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13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14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15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816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817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18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19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20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821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822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823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24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825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826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827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828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829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830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831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832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833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834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835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836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837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838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839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840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41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42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43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44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45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846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847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48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49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0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2" name="PlaceHolder 2"/>
          <p:cNvSpPr>
            <a:spLocks noGrp="1"/>
          </p:cNvSpPr>
          <p:nvPr>
            <p:ph type="ftr" idx="229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3" name="PlaceHolder 3"/>
          <p:cNvSpPr>
            <a:spLocks noGrp="1"/>
          </p:cNvSpPr>
          <p:nvPr>
            <p:ph type="sldNum" idx="23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FF2806-3F1F-46AA-8EA4-1BC38C10E73B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4" name="PlaceHolder 4"/>
          <p:cNvSpPr>
            <a:spLocks noGrp="1"/>
          </p:cNvSpPr>
          <p:nvPr>
            <p:ph type="dt" idx="231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9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8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9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860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861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862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863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64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865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866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867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868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869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870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871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872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873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874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875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876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877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878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879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880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81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82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83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884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885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886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87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88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89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890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891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892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93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894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895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896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897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898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899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900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901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902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903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904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905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06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07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908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909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10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11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12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13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14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915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916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17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18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9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2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2" name="PlaceHolder 3"/>
          <p:cNvSpPr>
            <a:spLocks noGrp="1"/>
          </p:cNvSpPr>
          <p:nvPr>
            <p:ph type="ftr" idx="232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23" name="PlaceHolder 4"/>
          <p:cNvSpPr>
            <a:spLocks noGrp="1"/>
          </p:cNvSpPr>
          <p:nvPr>
            <p:ph type="sldNum" idx="23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6C8832-EAD4-43E1-9AD1-1C761607EA94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24" name="PlaceHolder 5"/>
          <p:cNvSpPr>
            <a:spLocks noGrp="1"/>
          </p:cNvSpPr>
          <p:nvPr>
            <p:ph type="dt" idx="234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9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28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29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930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931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932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933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34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935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3936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3937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3938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3939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3940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3941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3942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3943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944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945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46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47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948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949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50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51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52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53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54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955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956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57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58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59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960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3961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962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63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964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3965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3966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3967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3968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3969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3970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3971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3972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3973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974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975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76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977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978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979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80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81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82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83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984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985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986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87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88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9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9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3" name="PlaceHolder 4"/>
          <p:cNvSpPr>
            <a:spLocks noGrp="1"/>
          </p:cNvSpPr>
          <p:nvPr>
            <p:ph type="ftr" idx="235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94" name="PlaceHolder 5"/>
          <p:cNvSpPr>
            <a:spLocks noGrp="1"/>
          </p:cNvSpPr>
          <p:nvPr>
            <p:ph type="sldNum" idx="23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E1F38D-7F01-421E-A8EE-7383B176A268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95" name="PlaceHolder 6"/>
          <p:cNvSpPr>
            <a:spLocks noGrp="1"/>
          </p:cNvSpPr>
          <p:nvPr>
            <p:ph type="dt" idx="237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9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0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1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2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3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94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295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296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297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298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299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300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301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302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03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04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05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06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07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8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9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0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1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2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13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14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15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7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19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20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21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ftr" idx="22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2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CA1B26-2CCF-43BE-AF7F-E82EC1086826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dt" idx="24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00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01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002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003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004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005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06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007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4008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4009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4010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4011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4012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4013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4014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4015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016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017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018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019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020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021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022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23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24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25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26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027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028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29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30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31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032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4033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034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35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036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4037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4038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4039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4040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4041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4042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4043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4044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4045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046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047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048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049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050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051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052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53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54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55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56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057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058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59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60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1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6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3" name="PlaceHolder 2"/>
          <p:cNvSpPr>
            <a:spLocks noGrp="1"/>
          </p:cNvSpPr>
          <p:nvPr>
            <p:ph type="ftr" idx="238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64" name="PlaceHolder 3"/>
          <p:cNvSpPr>
            <a:spLocks noGrp="1"/>
          </p:cNvSpPr>
          <p:nvPr>
            <p:ph type="sldNum" idx="23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49D708-DEAD-47A3-A76E-2D630C3E5BB9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65" name="PlaceHolder 4"/>
          <p:cNvSpPr>
            <a:spLocks noGrp="1"/>
          </p:cNvSpPr>
          <p:nvPr>
            <p:ph type="dt" idx="240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9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7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68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69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070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071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072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073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74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075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4076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4077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4078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4079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4080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4081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4082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4083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084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085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086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087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088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089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090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91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92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93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94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095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096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97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98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99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100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4101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102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03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104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4105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4106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4107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4108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4109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4110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4111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4112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4113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114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115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116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117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118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119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120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21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22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23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24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125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126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27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28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9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30" name="PlaceHolder 1"/>
          <p:cNvSpPr>
            <a:spLocks noGrp="1"/>
          </p:cNvSpPr>
          <p:nvPr>
            <p:ph type="ftr" idx="241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31" name="PlaceHolder 2"/>
          <p:cNvSpPr>
            <a:spLocks noGrp="1"/>
          </p:cNvSpPr>
          <p:nvPr>
            <p:ph type="sldNum" idx="24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F5D2FB6-BE7A-4526-A0AD-241B68E87890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32" name="PlaceHolder 3"/>
          <p:cNvSpPr>
            <a:spLocks noGrp="1"/>
          </p:cNvSpPr>
          <p:nvPr>
            <p:ph type="dt" idx="243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9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34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35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136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137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138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139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40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141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4142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4143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4144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4145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4146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4147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4148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4149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150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151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152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153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154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155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156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57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58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59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60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161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162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63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64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65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166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4167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168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69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170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4171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4172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4173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4174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4175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4176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4177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4178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4179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180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181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182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183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184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185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186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87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88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89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190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191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192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93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94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5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9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0" name="PlaceHolder 5"/>
          <p:cNvSpPr>
            <a:spLocks noGrp="1"/>
          </p:cNvSpPr>
          <p:nvPr>
            <p:ph type="ftr" idx="244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01" name="PlaceHolder 6"/>
          <p:cNvSpPr>
            <a:spLocks noGrp="1"/>
          </p:cNvSpPr>
          <p:nvPr>
            <p:ph type="sldNum" idx="24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7B8F9C-6887-48E1-A637-6EAD87DC84D8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02" name="PlaceHolder 7"/>
          <p:cNvSpPr>
            <a:spLocks noGrp="1"/>
          </p:cNvSpPr>
          <p:nvPr>
            <p:ph type="dt" idx="246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9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08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09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210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211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212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213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14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215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4216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4217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4218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4219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4220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4221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4222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4223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224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225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226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227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228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229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230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31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32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33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34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235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236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37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38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39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240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4241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242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43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244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4245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4246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4247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4248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4249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4250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4251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4252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4253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254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255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256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257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258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259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260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61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62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63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264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265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266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7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68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9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7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4" name="PlaceHolder 5"/>
          <p:cNvSpPr>
            <a:spLocks noGrp="1"/>
          </p:cNvSpPr>
          <p:nvPr>
            <p:ph type="ftr" idx="247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75" name="PlaceHolder 6"/>
          <p:cNvSpPr>
            <a:spLocks noGrp="1"/>
          </p:cNvSpPr>
          <p:nvPr>
            <p:ph type="sldNum" idx="24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0D6F51-6044-43B1-8EA2-60A4BBC7F3C1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76" name="PlaceHolder 7"/>
          <p:cNvSpPr>
            <a:spLocks noGrp="1"/>
          </p:cNvSpPr>
          <p:nvPr>
            <p:ph type="dt" idx="249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9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a20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Rectangle 33"/>
          <p:cNvSpPr/>
          <p:nvPr/>
        </p:nvSpPr>
        <p:spPr>
          <a:xfrm>
            <a:off x="2028960" y="4775400"/>
            <a:ext cx="2029320" cy="2076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82" name="Rectangle 9"/>
          <p:cNvSpPr/>
          <p:nvPr/>
        </p:nvSpPr>
        <p:spPr>
          <a:xfrm>
            <a:off x="0" y="405648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83" name="Rectangle 11"/>
          <p:cNvSpPr/>
          <p:nvPr/>
        </p:nvSpPr>
        <p:spPr>
          <a:xfrm>
            <a:off x="0" y="0"/>
            <a:ext cx="2029320" cy="2029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284" name="Graphic 19" descr=""/>
          <p:cNvPicPr/>
          <p:nvPr/>
        </p:nvPicPr>
        <p:blipFill>
          <a:blip r:embed="rId2"/>
          <a:stretch/>
        </p:blipFill>
        <p:spPr>
          <a:xfrm rot="5400000">
            <a:off x="720" y="406944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285" name="Graphic 27" descr=""/>
          <p:cNvPicPr/>
          <p:nvPr/>
        </p:nvPicPr>
        <p:blipFill>
          <a:blip r:embed="rId3"/>
          <a:stretch/>
        </p:blipFill>
        <p:spPr>
          <a:xfrm rot="10800000">
            <a:off x="2027880" y="-360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286" name="Graphic 30" descr=""/>
          <p:cNvPicPr/>
          <p:nvPr/>
        </p:nvPicPr>
        <p:blipFill>
          <a:blip r:embed="rId4"/>
          <a:stretch/>
        </p:blipFill>
        <p:spPr>
          <a:xfrm>
            <a:off x="0" y="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287" name="Rectangle 35"/>
          <p:cNvSpPr/>
          <p:nvPr/>
        </p:nvSpPr>
        <p:spPr>
          <a:xfrm>
            <a:off x="0" y="6098400"/>
            <a:ext cx="2029320" cy="75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88" name="Rectangle 36"/>
          <p:cNvSpPr/>
          <p:nvPr/>
        </p:nvSpPr>
        <p:spPr>
          <a:xfrm flipH="1">
            <a:off x="-720" y="2027160"/>
            <a:ext cx="2032200" cy="2029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289" name="Group 137"/>
          <p:cNvGrpSpPr/>
          <p:nvPr/>
        </p:nvGrpSpPr>
        <p:grpSpPr>
          <a:xfrm>
            <a:off x="23760" y="2069640"/>
            <a:ext cx="1965240" cy="1965240"/>
            <a:chOff x="23760" y="2069640"/>
            <a:chExt cx="1965240" cy="1965240"/>
          </a:xfrm>
        </p:grpSpPr>
        <p:grpSp>
          <p:nvGrpSpPr>
            <p:cNvPr id="4290" name="Group 138"/>
            <p:cNvGrpSpPr/>
            <p:nvPr/>
          </p:nvGrpSpPr>
          <p:grpSpPr>
            <a:xfrm>
              <a:off x="23760" y="2069640"/>
              <a:ext cx="1965240" cy="1965240"/>
              <a:chOff x="23760" y="2069640"/>
              <a:chExt cx="1965240" cy="1965240"/>
            </a:xfrm>
          </p:grpSpPr>
          <p:grpSp>
            <p:nvGrpSpPr>
              <p:cNvPr id="4291" name="Group 140"/>
              <p:cNvGrpSpPr/>
              <p:nvPr/>
            </p:nvGrpSpPr>
            <p:grpSpPr>
              <a:xfrm>
                <a:off x="23760" y="2069640"/>
                <a:ext cx="1965240" cy="1965240"/>
                <a:chOff x="23760" y="2069640"/>
                <a:chExt cx="1965240" cy="1965240"/>
              </a:xfrm>
            </p:grpSpPr>
            <p:grpSp>
              <p:nvGrpSpPr>
                <p:cNvPr id="4292" name="Group 146"/>
                <p:cNvGrpSpPr/>
                <p:nvPr/>
              </p:nvGrpSpPr>
              <p:grpSpPr>
                <a:xfrm>
                  <a:off x="23760" y="2069640"/>
                  <a:ext cx="1965240" cy="1965240"/>
                  <a:chOff x="23760" y="2069640"/>
                  <a:chExt cx="1965240" cy="1965240"/>
                </a:xfrm>
              </p:grpSpPr>
              <p:grpSp>
                <p:nvGrpSpPr>
                  <p:cNvPr id="4293" name="Group 148"/>
                  <p:cNvGrpSpPr/>
                  <p:nvPr/>
                </p:nvGrpSpPr>
                <p:grpSpPr>
                  <a:xfrm>
                    <a:off x="23760" y="2069640"/>
                    <a:ext cx="1965240" cy="1965240"/>
                    <a:chOff x="23760" y="2069640"/>
                    <a:chExt cx="1965240" cy="1965240"/>
                  </a:xfrm>
                </p:grpSpPr>
                <p:grpSp>
                  <p:nvGrpSpPr>
                    <p:cNvPr id="4294" name="Group 150"/>
                    <p:cNvGrpSpPr/>
                    <p:nvPr/>
                  </p:nvGrpSpPr>
                  <p:grpSpPr>
                    <a:xfrm>
                      <a:off x="23760" y="2069640"/>
                      <a:ext cx="1965240" cy="1965240"/>
                      <a:chOff x="23760" y="2069640"/>
                      <a:chExt cx="1965240" cy="1965240"/>
                    </a:xfrm>
                  </p:grpSpPr>
                  <p:grpSp>
                    <p:nvGrpSpPr>
                      <p:cNvPr id="4295" name="Group 152"/>
                      <p:cNvGrpSpPr/>
                      <p:nvPr/>
                    </p:nvGrpSpPr>
                    <p:grpSpPr>
                      <a:xfrm>
                        <a:off x="23760" y="2069640"/>
                        <a:ext cx="1965240" cy="1965240"/>
                        <a:chOff x="23760" y="2069640"/>
                        <a:chExt cx="1965240" cy="1965240"/>
                      </a:xfrm>
                    </p:grpSpPr>
                    <p:grpSp>
                      <p:nvGrpSpPr>
                        <p:cNvPr id="4296" name="Group 154"/>
                        <p:cNvGrpSpPr/>
                        <p:nvPr/>
                      </p:nvGrpSpPr>
                      <p:grpSpPr>
                        <a:xfrm>
                          <a:off x="23760" y="2069640"/>
                          <a:ext cx="1965240" cy="1965240"/>
                          <a:chOff x="23760" y="2069640"/>
                          <a:chExt cx="1965240" cy="1965240"/>
                        </a:xfrm>
                      </p:grpSpPr>
                      <p:sp>
                        <p:nvSpPr>
                          <p:cNvPr id="4297" name="Oval 156"/>
                          <p:cNvSpPr/>
                          <p:nvPr/>
                        </p:nvSpPr>
                        <p:spPr>
                          <a:xfrm>
                            <a:off x="23760" y="206964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298" name="Oval 157"/>
                          <p:cNvSpPr/>
                          <p:nvPr/>
                        </p:nvSpPr>
                        <p:spPr>
                          <a:xfrm>
                            <a:off x="97560" y="214344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58215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299" name="Oval 155"/>
                        <p:cNvSpPr/>
                        <p:nvPr/>
                      </p:nvSpPr>
                      <p:spPr>
                        <a:xfrm>
                          <a:off x="171360" y="221724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58215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300" name="Oval 153"/>
                      <p:cNvSpPr/>
                      <p:nvPr/>
                    </p:nvSpPr>
                    <p:spPr>
                      <a:xfrm>
                        <a:off x="245160" y="229104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58215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301" name="Oval 151"/>
                    <p:cNvSpPr/>
                    <p:nvPr/>
                  </p:nvSpPr>
                  <p:spPr>
                    <a:xfrm>
                      <a:off x="318600" y="236448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8215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302" name="Oval 149"/>
                  <p:cNvSpPr/>
                  <p:nvPr/>
                </p:nvSpPr>
                <p:spPr>
                  <a:xfrm>
                    <a:off x="392400" y="243828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5821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303" name="Oval 147"/>
                <p:cNvSpPr/>
                <p:nvPr/>
              </p:nvSpPr>
              <p:spPr>
                <a:xfrm>
                  <a:off x="466200" y="251208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5821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304" name="Oval 141"/>
              <p:cNvSpPr/>
              <p:nvPr/>
            </p:nvSpPr>
            <p:spPr>
              <a:xfrm>
                <a:off x="540000" y="258588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05" name="Oval 142"/>
              <p:cNvSpPr/>
              <p:nvPr/>
            </p:nvSpPr>
            <p:spPr>
              <a:xfrm>
                <a:off x="613800" y="265968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06" name="Oval 143"/>
              <p:cNvSpPr/>
              <p:nvPr/>
            </p:nvSpPr>
            <p:spPr>
              <a:xfrm>
                <a:off x="687240" y="273312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07" name="Oval 144"/>
              <p:cNvSpPr/>
              <p:nvPr/>
            </p:nvSpPr>
            <p:spPr>
              <a:xfrm>
                <a:off x="761040" y="280692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08" name="Oval 145"/>
              <p:cNvSpPr/>
              <p:nvPr/>
            </p:nvSpPr>
            <p:spPr>
              <a:xfrm>
                <a:off x="834840" y="288072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5821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309" name="Oval 139"/>
            <p:cNvSpPr/>
            <p:nvPr/>
          </p:nvSpPr>
          <p:spPr>
            <a:xfrm>
              <a:off x="908640" y="2954520"/>
              <a:ext cx="195840" cy="195840"/>
            </a:xfrm>
            <a:prstGeom prst="ellipse">
              <a:avLst/>
            </a:prstGeom>
            <a:noFill/>
            <a:ln>
              <a:solidFill>
                <a:srgbClr val="58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310" name="Freeform: Shape 37"/>
          <p:cNvSpPr/>
          <p:nvPr/>
        </p:nvSpPr>
        <p:spPr>
          <a:xfrm>
            <a:off x="0" y="2025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11" name="Rectangle 38"/>
          <p:cNvSpPr/>
          <p:nvPr/>
        </p:nvSpPr>
        <p:spPr>
          <a:xfrm>
            <a:off x="2034000" y="2034000"/>
            <a:ext cx="2029320" cy="2029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12" name="Rectangle 64"/>
          <p:cNvSpPr/>
          <p:nvPr/>
        </p:nvSpPr>
        <p:spPr>
          <a:xfrm>
            <a:off x="2030040" y="4059720"/>
            <a:ext cx="2029320" cy="75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13" name="Rectangle 12"/>
          <p:cNvSpPr/>
          <p:nvPr/>
        </p:nvSpPr>
        <p:spPr>
          <a:xfrm>
            <a:off x="6101640" y="4053240"/>
            <a:ext cx="3177360" cy="2799000"/>
          </a:xfrm>
          <a:custGeom>
            <a:avLst/>
            <a:gdLst>
              <a:gd name="textAreaLeft" fmla="*/ 0 w 3177360"/>
              <a:gd name="textAreaRight" fmla="*/ 3177720 w 3177360"/>
              <a:gd name="textAreaTop" fmla="*/ 0 h 2799000"/>
              <a:gd name="textAreaBottom" fmla="*/ 2799360 h 2799000"/>
            </a:gdLst>
            <a:ahLst/>
            <a:rect l="textAreaLeft" t="textAreaTop" r="textAreaRight" b="textAreaBottom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314" name="Graphic 10" descr=""/>
          <p:cNvPicPr/>
          <p:nvPr/>
        </p:nvPicPr>
        <p:blipFill>
          <a:blip r:embed="rId5"/>
          <a:stretch/>
        </p:blipFill>
        <p:spPr>
          <a:xfrm>
            <a:off x="4068360" y="2029680"/>
            <a:ext cx="2029320" cy="2023200"/>
          </a:xfrm>
          <a:prstGeom prst="rect">
            <a:avLst/>
          </a:prstGeom>
          <a:ln w="0">
            <a:noFill/>
          </a:ln>
        </p:spPr>
      </p:pic>
      <p:pic>
        <p:nvPicPr>
          <p:cNvPr id="4315" name="Graphic 68" descr=""/>
          <p:cNvPicPr/>
          <p:nvPr/>
        </p:nvPicPr>
        <p:blipFill>
          <a:blip r:embed="rId6"/>
          <a:stretch/>
        </p:blipFill>
        <p:spPr>
          <a:xfrm>
            <a:off x="4064400" y="405576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4316" name="Rectangle 9"/>
          <p:cNvSpPr/>
          <p:nvPr/>
        </p:nvSpPr>
        <p:spPr>
          <a:xfrm>
            <a:off x="4058640" y="406044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17" name="Graphic 72" descr=""/>
          <p:cNvPicPr/>
          <p:nvPr/>
        </p:nvPicPr>
        <p:blipFill>
          <a:blip r:embed="rId7"/>
          <a:stretch/>
        </p:blipFill>
        <p:spPr>
          <a:xfrm rot="5400000">
            <a:off x="4074840" y="406008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4318" name="Picture 34" descr="A black and white striped pattern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2031480" y="3062880"/>
            <a:ext cx="2018520" cy="998640"/>
          </a:xfrm>
          <a:prstGeom prst="rect">
            <a:avLst/>
          </a:prstGeom>
          <a:ln w="0">
            <a:noFill/>
          </a:ln>
        </p:spPr>
      </p:pic>
      <p:grpSp>
        <p:nvGrpSpPr>
          <p:cNvPr id="4319" name="Group 161"/>
          <p:cNvGrpSpPr/>
          <p:nvPr/>
        </p:nvGrpSpPr>
        <p:grpSpPr>
          <a:xfrm>
            <a:off x="2034720" y="4836600"/>
            <a:ext cx="1965240" cy="1965240"/>
            <a:chOff x="2034720" y="4836600"/>
            <a:chExt cx="1965240" cy="1965240"/>
          </a:xfrm>
        </p:grpSpPr>
        <p:grpSp>
          <p:nvGrpSpPr>
            <p:cNvPr id="4320" name="Group 162"/>
            <p:cNvGrpSpPr/>
            <p:nvPr/>
          </p:nvGrpSpPr>
          <p:grpSpPr>
            <a:xfrm>
              <a:off x="2034720" y="4836600"/>
              <a:ext cx="1965240" cy="1965240"/>
              <a:chOff x="2034720" y="4836600"/>
              <a:chExt cx="1965240" cy="1965240"/>
            </a:xfrm>
          </p:grpSpPr>
          <p:grpSp>
            <p:nvGrpSpPr>
              <p:cNvPr id="4321" name="Group 164"/>
              <p:cNvGrpSpPr/>
              <p:nvPr/>
            </p:nvGrpSpPr>
            <p:grpSpPr>
              <a:xfrm>
                <a:off x="2034720" y="4836600"/>
                <a:ext cx="1965240" cy="1965240"/>
                <a:chOff x="2034720" y="4836600"/>
                <a:chExt cx="1965240" cy="1965240"/>
              </a:xfrm>
            </p:grpSpPr>
            <p:grpSp>
              <p:nvGrpSpPr>
                <p:cNvPr id="4322" name="Group 172"/>
                <p:cNvGrpSpPr/>
                <p:nvPr/>
              </p:nvGrpSpPr>
              <p:grpSpPr>
                <a:xfrm>
                  <a:off x="2034720" y="4836600"/>
                  <a:ext cx="1965240" cy="1965240"/>
                  <a:chOff x="2034720" y="4836600"/>
                  <a:chExt cx="1965240" cy="1965240"/>
                </a:xfrm>
              </p:grpSpPr>
              <p:grpSp>
                <p:nvGrpSpPr>
                  <p:cNvPr id="4323" name="Group 175"/>
                  <p:cNvGrpSpPr/>
                  <p:nvPr/>
                </p:nvGrpSpPr>
                <p:grpSpPr>
                  <a:xfrm>
                    <a:off x="2034720" y="4836600"/>
                    <a:ext cx="1965240" cy="1965240"/>
                    <a:chOff x="2034720" y="4836600"/>
                    <a:chExt cx="1965240" cy="1965240"/>
                  </a:xfrm>
                </p:grpSpPr>
                <p:grpSp>
                  <p:nvGrpSpPr>
                    <p:cNvPr id="4324" name="Group 177"/>
                    <p:cNvGrpSpPr/>
                    <p:nvPr/>
                  </p:nvGrpSpPr>
                  <p:grpSpPr>
                    <a:xfrm>
                      <a:off x="2034720" y="4836600"/>
                      <a:ext cx="1965240" cy="1965240"/>
                      <a:chOff x="2034720" y="4836600"/>
                      <a:chExt cx="1965240" cy="1965240"/>
                    </a:xfrm>
                  </p:grpSpPr>
                  <p:grpSp>
                    <p:nvGrpSpPr>
                      <p:cNvPr id="4325" name="Group 179"/>
                      <p:cNvGrpSpPr/>
                      <p:nvPr/>
                    </p:nvGrpSpPr>
                    <p:grpSpPr>
                      <a:xfrm>
                        <a:off x="2034720" y="4836600"/>
                        <a:ext cx="1965240" cy="1965240"/>
                        <a:chOff x="2034720" y="4836600"/>
                        <a:chExt cx="1965240" cy="1965240"/>
                      </a:xfrm>
                    </p:grpSpPr>
                    <p:grpSp>
                      <p:nvGrpSpPr>
                        <p:cNvPr id="4326" name="Group 181"/>
                        <p:cNvGrpSpPr/>
                        <p:nvPr/>
                      </p:nvGrpSpPr>
                      <p:grpSpPr>
                        <a:xfrm>
                          <a:off x="2034720" y="4836600"/>
                          <a:ext cx="1965240" cy="1965240"/>
                          <a:chOff x="2034720" y="4836600"/>
                          <a:chExt cx="1965240" cy="1965240"/>
                        </a:xfrm>
                      </p:grpSpPr>
                      <p:sp>
                        <p:nvSpPr>
                          <p:cNvPr id="4327" name="Oval 183"/>
                          <p:cNvSpPr/>
                          <p:nvPr/>
                        </p:nvSpPr>
                        <p:spPr>
                          <a:xfrm>
                            <a:off x="2034720" y="4836600"/>
                            <a:ext cx="1965240" cy="19652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4328" name="Oval 184"/>
                          <p:cNvSpPr/>
                          <p:nvPr/>
                        </p:nvSpPr>
                        <p:spPr>
                          <a:xfrm>
                            <a:off x="2108520" y="4910400"/>
                            <a:ext cx="1817640" cy="181764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958ea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329" name="Oval 182"/>
                        <p:cNvSpPr/>
                        <p:nvPr/>
                      </p:nvSpPr>
                      <p:spPr>
                        <a:xfrm>
                          <a:off x="2181960" y="4984200"/>
                          <a:ext cx="1670400" cy="16704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958ea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330" name="Oval 180"/>
                      <p:cNvSpPr/>
                      <p:nvPr/>
                    </p:nvSpPr>
                    <p:spPr>
                      <a:xfrm>
                        <a:off x="2255760" y="5058000"/>
                        <a:ext cx="1522800" cy="15228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958ea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331" name="Oval 178"/>
                    <p:cNvSpPr/>
                    <p:nvPr/>
                  </p:nvSpPr>
                  <p:spPr>
                    <a:xfrm>
                      <a:off x="2329560" y="5131440"/>
                      <a:ext cx="1375560" cy="137556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958ea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332" name="Oval 176"/>
                  <p:cNvSpPr/>
                  <p:nvPr/>
                </p:nvSpPr>
                <p:spPr>
                  <a:xfrm>
                    <a:off x="2403360" y="5205240"/>
                    <a:ext cx="1227960" cy="1227960"/>
                  </a:xfrm>
                  <a:prstGeom prst="ellipse">
                    <a:avLst/>
                  </a:prstGeom>
                  <a:noFill/>
                  <a:ln>
                    <a:solidFill>
                      <a:srgbClr val="958ea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333" name="Oval 173"/>
                <p:cNvSpPr/>
                <p:nvPr/>
              </p:nvSpPr>
              <p:spPr>
                <a:xfrm>
                  <a:off x="2476800" y="5279040"/>
                  <a:ext cx="1080720" cy="1080720"/>
                </a:xfrm>
                <a:prstGeom prst="ellipse">
                  <a:avLst/>
                </a:prstGeom>
                <a:noFill/>
                <a:ln>
                  <a:solidFill>
                    <a:srgbClr val="958e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334" name="Oval 165"/>
              <p:cNvSpPr/>
              <p:nvPr/>
            </p:nvSpPr>
            <p:spPr>
              <a:xfrm>
                <a:off x="2550600" y="5352840"/>
                <a:ext cx="933120" cy="9331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35" name="Oval 166"/>
              <p:cNvSpPr/>
              <p:nvPr/>
            </p:nvSpPr>
            <p:spPr>
              <a:xfrm>
                <a:off x="2624400" y="5426640"/>
                <a:ext cx="785520" cy="78552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36" name="Oval 168"/>
              <p:cNvSpPr/>
              <p:nvPr/>
            </p:nvSpPr>
            <p:spPr>
              <a:xfrm>
                <a:off x="2698200" y="5500080"/>
                <a:ext cx="638280" cy="6382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37" name="Oval 170"/>
              <p:cNvSpPr/>
              <p:nvPr/>
            </p:nvSpPr>
            <p:spPr>
              <a:xfrm>
                <a:off x="2772000" y="5573880"/>
                <a:ext cx="490680" cy="49068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338" name="Oval 171"/>
              <p:cNvSpPr/>
              <p:nvPr/>
            </p:nvSpPr>
            <p:spPr>
              <a:xfrm>
                <a:off x="2845440" y="5647680"/>
                <a:ext cx="343440" cy="343440"/>
              </a:xfrm>
              <a:prstGeom prst="ellipse">
                <a:avLst/>
              </a:prstGeom>
              <a:noFill/>
              <a:ln>
                <a:solidFill>
                  <a:srgbClr val="958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339" name="Oval 163"/>
            <p:cNvSpPr/>
            <p:nvPr/>
          </p:nvSpPr>
          <p:spPr>
            <a:xfrm>
              <a:off x="2919240" y="5721480"/>
              <a:ext cx="195840" cy="195840"/>
            </a:xfrm>
            <a:prstGeom prst="ellipse">
              <a:avLst/>
            </a:prstGeom>
            <a:noFill/>
            <a:ln>
              <a:solidFill>
                <a:srgbClr val="958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9480" bIns="694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340" name="Freeform: Shape 66"/>
          <p:cNvSpPr/>
          <p:nvPr/>
        </p:nvSpPr>
        <p:spPr>
          <a:xfrm rot="16200000">
            <a:off x="2537280" y="533628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41" name="Rectangle 70"/>
          <p:cNvSpPr/>
          <p:nvPr/>
        </p:nvSpPr>
        <p:spPr>
          <a:xfrm>
            <a:off x="4059000" y="6089400"/>
            <a:ext cx="2048400" cy="76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42" name="Oval 74"/>
          <p:cNvSpPr/>
          <p:nvPr/>
        </p:nvSpPr>
        <p:spPr>
          <a:xfrm>
            <a:off x="5868360" y="1859400"/>
            <a:ext cx="273600" cy="27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3" name="Straight Connector 76"/>
          <p:cNvSpPr/>
          <p:nvPr/>
        </p:nvSpPr>
        <p:spPr>
          <a:xfrm flipV="1">
            <a:off x="0" y="1991520"/>
            <a:ext cx="5931720" cy="34200"/>
          </a:xfrm>
          <a:prstGeom prst="line">
            <a:avLst/>
          </a:prstGeom>
          <a:ln w="50800">
            <a:solidFill>
              <a:srgbClr val="f8f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0" bIns="-108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4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8" name="PlaceHolder 5"/>
          <p:cNvSpPr>
            <a:spLocks noGrp="1"/>
          </p:cNvSpPr>
          <p:nvPr>
            <p:ph type="ftr" idx="250"/>
          </p:nvPr>
        </p:nvSpPr>
        <p:spPr>
          <a:xfrm>
            <a:off x="87271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49" name="PlaceHolder 6"/>
          <p:cNvSpPr>
            <a:spLocks noGrp="1"/>
          </p:cNvSpPr>
          <p:nvPr>
            <p:ph type="sldNum" idx="25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1799CD-C0FC-46A5-BF36-2B64A601A85A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50" name="PlaceHolder 7"/>
          <p:cNvSpPr>
            <a:spLocks noGrp="1"/>
          </p:cNvSpPr>
          <p:nvPr>
            <p:ph type="dt" idx="252"/>
          </p:nvPr>
        </p:nvSpPr>
        <p:spPr>
          <a:xfrm>
            <a:off x="75196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9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5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356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57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58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359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60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61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362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363" name="PlaceHolder 1"/>
          <p:cNvSpPr>
            <a:spLocks noGrp="1"/>
          </p:cNvSpPr>
          <p:nvPr>
            <p:ph type="ftr" idx="253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4" name="PlaceHolder 2"/>
          <p:cNvSpPr>
            <a:spLocks noGrp="1"/>
          </p:cNvSpPr>
          <p:nvPr>
            <p:ph type="sldNum" idx="25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4A0D2E-80C9-4852-981D-1144EFD77C89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5" name="PlaceHolder 3"/>
          <p:cNvSpPr>
            <a:spLocks noGrp="1"/>
          </p:cNvSpPr>
          <p:nvPr>
            <p:ph type="dt" idx="255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4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8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369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70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71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372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73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74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375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37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9" name="PlaceHolder 4"/>
          <p:cNvSpPr>
            <a:spLocks noGrp="1"/>
          </p:cNvSpPr>
          <p:nvPr>
            <p:ph type="ftr" idx="256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0" name="PlaceHolder 5"/>
          <p:cNvSpPr>
            <a:spLocks noGrp="1"/>
          </p:cNvSpPr>
          <p:nvPr>
            <p:ph type="sldNum" idx="25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1E4F36-AD61-42E1-9ADB-410121F034AB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1" name="PlaceHolder 6"/>
          <p:cNvSpPr>
            <a:spLocks noGrp="1"/>
          </p:cNvSpPr>
          <p:nvPr>
            <p:ph type="dt" idx="258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4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5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386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87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88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389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90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91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392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393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8" name="PlaceHolder 6"/>
          <p:cNvSpPr>
            <a:spLocks noGrp="1"/>
          </p:cNvSpPr>
          <p:nvPr>
            <p:ph type="ftr" idx="259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9" name="PlaceHolder 7"/>
          <p:cNvSpPr>
            <a:spLocks noGrp="1"/>
          </p:cNvSpPr>
          <p:nvPr>
            <p:ph type="sldNum" idx="26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3D88EF-19A8-4855-81BC-D49FE30031ED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0" name="PlaceHolder 8"/>
          <p:cNvSpPr>
            <a:spLocks noGrp="1"/>
          </p:cNvSpPr>
          <p:nvPr>
            <p:ph type="dt" idx="261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4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6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07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08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09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10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11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12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413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14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1" name="PlaceHolder 8"/>
          <p:cNvSpPr>
            <a:spLocks noGrp="1"/>
          </p:cNvSpPr>
          <p:nvPr>
            <p:ph type="ftr" idx="262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2" name="PlaceHolder 9"/>
          <p:cNvSpPr>
            <a:spLocks noGrp="1"/>
          </p:cNvSpPr>
          <p:nvPr>
            <p:ph type="sldNum" idx="26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D02676-B83A-46BA-9FE0-7583599EC614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3" name="PlaceHolder 10"/>
          <p:cNvSpPr>
            <a:spLocks noGrp="1"/>
          </p:cNvSpPr>
          <p:nvPr>
            <p:ph type="dt" idx="264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4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4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25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26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27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28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29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30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431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3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3" name="PlaceHolder 2"/>
          <p:cNvSpPr>
            <a:spLocks noGrp="1"/>
          </p:cNvSpPr>
          <p:nvPr>
            <p:ph type="ftr" idx="265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4" name="PlaceHolder 3"/>
          <p:cNvSpPr>
            <a:spLocks noGrp="1"/>
          </p:cNvSpPr>
          <p:nvPr>
            <p:ph type="sldNum" idx="26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B0D7F0-0AC7-47D9-A438-76C8AEB5ED2A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5" name="PlaceHolder 4"/>
          <p:cNvSpPr>
            <a:spLocks noGrp="1"/>
          </p:cNvSpPr>
          <p:nvPr>
            <p:ph type="dt" idx="267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85e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 343"/>
          <p:cNvSpPr/>
          <p:nvPr/>
        </p:nvSpPr>
        <p:spPr>
          <a:xfrm>
            <a:off x="2021040" y="4827960"/>
            <a:ext cx="2029320" cy="202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" name="Rectangle 9"/>
          <p:cNvSpPr/>
          <p:nvPr/>
        </p:nvSpPr>
        <p:spPr>
          <a:xfrm>
            <a:off x="0" y="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9" name="Rectangle 11"/>
          <p:cNvSpPr/>
          <p:nvPr/>
        </p:nvSpPr>
        <p:spPr>
          <a:xfrm>
            <a:off x="2458080" y="1686600"/>
            <a:ext cx="1828080" cy="182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0" name="Rectangle 14"/>
          <p:cNvSpPr/>
          <p:nvPr/>
        </p:nvSpPr>
        <p:spPr>
          <a:xfrm>
            <a:off x="0" y="6108120"/>
            <a:ext cx="2029320" cy="74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" name="Rectangle 9"/>
          <p:cNvSpPr/>
          <p:nvPr/>
        </p:nvSpPr>
        <p:spPr>
          <a:xfrm>
            <a:off x="4054320" y="4069080"/>
            <a:ext cx="2788200" cy="2788200"/>
          </a:xfrm>
          <a:custGeom>
            <a:avLst/>
            <a:gdLst>
              <a:gd name="textAreaLeft" fmla="*/ 0 w 2788200"/>
              <a:gd name="textAreaRight" fmla="*/ 2788560 w 2788200"/>
              <a:gd name="textAreaTop" fmla="*/ 0 h 2788200"/>
              <a:gd name="textAreaBottom" fmla="*/ 2788560 h 278820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32" name="Group 115"/>
          <p:cNvGrpSpPr/>
          <p:nvPr/>
        </p:nvGrpSpPr>
        <p:grpSpPr>
          <a:xfrm>
            <a:off x="23760" y="2101680"/>
            <a:ext cx="1919520" cy="1919520"/>
            <a:chOff x="23760" y="2101680"/>
            <a:chExt cx="1919520" cy="1919520"/>
          </a:xfrm>
        </p:grpSpPr>
        <p:grpSp>
          <p:nvGrpSpPr>
            <p:cNvPr id="333" name="Group 114"/>
            <p:cNvGrpSpPr/>
            <p:nvPr/>
          </p:nvGrpSpPr>
          <p:grpSpPr>
            <a:xfrm>
              <a:off x="23760" y="2101680"/>
              <a:ext cx="1919520" cy="1919520"/>
              <a:chOff x="23760" y="2101680"/>
              <a:chExt cx="1919520" cy="1919520"/>
            </a:xfrm>
          </p:grpSpPr>
          <p:grpSp>
            <p:nvGrpSpPr>
              <p:cNvPr id="334" name="Group 98"/>
              <p:cNvGrpSpPr/>
              <p:nvPr/>
            </p:nvGrpSpPr>
            <p:grpSpPr>
              <a:xfrm>
                <a:off x="23760" y="2101680"/>
                <a:ext cx="1919520" cy="1919520"/>
                <a:chOff x="23760" y="2101680"/>
                <a:chExt cx="1919520" cy="1919520"/>
              </a:xfrm>
            </p:grpSpPr>
            <p:grpSp>
              <p:nvGrpSpPr>
                <p:cNvPr id="335" name="Group 95"/>
                <p:cNvGrpSpPr/>
                <p:nvPr/>
              </p:nvGrpSpPr>
              <p:grpSpPr>
                <a:xfrm>
                  <a:off x="23760" y="2101680"/>
                  <a:ext cx="1919520" cy="1919520"/>
                  <a:chOff x="23760" y="2101680"/>
                  <a:chExt cx="1919520" cy="1919520"/>
                </a:xfrm>
              </p:grpSpPr>
              <p:grpSp>
                <p:nvGrpSpPr>
                  <p:cNvPr id="336" name="Group 89"/>
                  <p:cNvGrpSpPr/>
                  <p:nvPr/>
                </p:nvGrpSpPr>
                <p:grpSpPr>
                  <a:xfrm>
                    <a:off x="23760" y="2101680"/>
                    <a:ext cx="1919520" cy="1919520"/>
                    <a:chOff x="23760" y="2101680"/>
                    <a:chExt cx="1919520" cy="1919520"/>
                  </a:xfrm>
                </p:grpSpPr>
                <p:grpSp>
                  <p:nvGrpSpPr>
                    <p:cNvPr id="337" name="Group 88"/>
                    <p:cNvGrpSpPr/>
                    <p:nvPr/>
                  </p:nvGrpSpPr>
                  <p:grpSpPr>
                    <a:xfrm>
                      <a:off x="23760" y="2101680"/>
                      <a:ext cx="1919520" cy="1919520"/>
                      <a:chOff x="23760" y="2101680"/>
                      <a:chExt cx="1919520" cy="1919520"/>
                    </a:xfrm>
                  </p:grpSpPr>
                  <p:grpSp>
                    <p:nvGrpSpPr>
                      <p:cNvPr id="338" name="Group 85"/>
                      <p:cNvGrpSpPr/>
                      <p:nvPr/>
                    </p:nvGrpSpPr>
                    <p:grpSpPr>
                      <a:xfrm>
                        <a:off x="23760" y="2101680"/>
                        <a:ext cx="1919520" cy="1919520"/>
                        <a:chOff x="23760" y="2101680"/>
                        <a:chExt cx="1919520" cy="1919520"/>
                      </a:xfrm>
                    </p:grpSpPr>
                    <p:grpSp>
                      <p:nvGrpSpPr>
                        <p:cNvPr id="339" name="Group 82"/>
                        <p:cNvGrpSpPr/>
                        <p:nvPr/>
                      </p:nvGrpSpPr>
                      <p:grpSpPr>
                        <a:xfrm>
                          <a:off x="23760" y="2101680"/>
                          <a:ext cx="1919520" cy="1919520"/>
                          <a:chOff x="23760" y="2101680"/>
                          <a:chExt cx="1919520" cy="1919520"/>
                        </a:xfrm>
                      </p:grpSpPr>
                      <p:sp>
                        <p:nvSpPr>
                          <p:cNvPr id="340" name="Oval 77"/>
                          <p:cNvSpPr/>
                          <p:nvPr/>
                        </p:nvSpPr>
                        <p:spPr>
                          <a:xfrm>
                            <a:off x="23760" y="2101680"/>
                            <a:ext cx="1919520" cy="1919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  <p:sp>
                        <p:nvSpPr>
                          <p:cNvPr id="341" name="Oval 79"/>
                          <p:cNvSpPr/>
                          <p:nvPr/>
                        </p:nvSpPr>
                        <p:spPr>
                          <a:xfrm>
                            <a:off x="95760" y="2173680"/>
                            <a:ext cx="1775520" cy="1775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ffffff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342" name="Oval 81"/>
                        <p:cNvSpPr/>
                        <p:nvPr/>
                      </p:nvSpPr>
                      <p:spPr>
                        <a:xfrm>
                          <a:off x="167760" y="2245680"/>
                          <a:ext cx="1631520" cy="1631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ffffff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43" name="Oval 84"/>
                      <p:cNvSpPr/>
                      <p:nvPr/>
                    </p:nvSpPr>
                    <p:spPr>
                      <a:xfrm>
                        <a:off x="239760" y="2317680"/>
                        <a:ext cx="1487520" cy="1487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ffffff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344" name="Oval 87"/>
                    <p:cNvSpPr/>
                    <p:nvPr/>
                  </p:nvSpPr>
                  <p:spPr>
                    <a:xfrm>
                      <a:off x="311760" y="2389680"/>
                      <a:ext cx="1343520" cy="1343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45" name="Oval 91"/>
                  <p:cNvSpPr/>
                  <p:nvPr/>
                </p:nvSpPr>
                <p:spPr>
                  <a:xfrm>
                    <a:off x="383760" y="2461680"/>
                    <a:ext cx="1199520" cy="1199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46" name="Oval 94"/>
                <p:cNvSpPr/>
                <p:nvPr/>
              </p:nvSpPr>
              <p:spPr>
                <a:xfrm>
                  <a:off x="455760" y="2533680"/>
                  <a:ext cx="1055520" cy="1055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47" name="Oval 97"/>
              <p:cNvSpPr/>
              <p:nvPr/>
            </p:nvSpPr>
            <p:spPr>
              <a:xfrm>
                <a:off x="527760" y="2605680"/>
                <a:ext cx="911520" cy="911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8" name="Oval 101"/>
              <p:cNvSpPr/>
              <p:nvPr/>
            </p:nvSpPr>
            <p:spPr>
              <a:xfrm>
                <a:off x="599760" y="2677680"/>
                <a:ext cx="767520" cy="767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49" name="Oval 104"/>
              <p:cNvSpPr/>
              <p:nvPr/>
            </p:nvSpPr>
            <p:spPr>
              <a:xfrm>
                <a:off x="671760" y="2749680"/>
                <a:ext cx="623520" cy="623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0" name="Oval 107"/>
              <p:cNvSpPr/>
              <p:nvPr/>
            </p:nvSpPr>
            <p:spPr>
              <a:xfrm>
                <a:off x="744120" y="2821680"/>
                <a:ext cx="479520" cy="47952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51" name="Oval 109"/>
              <p:cNvSpPr/>
              <p:nvPr/>
            </p:nvSpPr>
            <p:spPr>
              <a:xfrm>
                <a:off x="816120" y="2893680"/>
                <a:ext cx="335160" cy="335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352" name="Oval 112"/>
            <p:cNvSpPr/>
            <p:nvPr/>
          </p:nvSpPr>
          <p:spPr>
            <a:xfrm>
              <a:off x="888120" y="2965680"/>
              <a:ext cx="191160" cy="191160"/>
            </a:xfrm>
            <a:prstGeom prst="ellipse">
              <a:avLst/>
            </a:prstGeom>
            <a:noFill/>
            <a:ln>
              <a:solidFill>
                <a:srgbClr val="224e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67680" bIns="6768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Avenir Next LT Pro"/>
                  <a:ea typeface="DejaVu Sans"/>
                </a:rPr>
                <a:t> </a:t>
              </a:r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53" name="Freeform: Shape 22"/>
          <p:cNvSpPr/>
          <p:nvPr/>
        </p:nvSpPr>
        <p:spPr>
          <a:xfrm rot="10800000">
            <a:off x="1014480" y="2043720"/>
            <a:ext cx="1014120" cy="2029320"/>
          </a:xfrm>
          <a:custGeom>
            <a:avLst/>
            <a:gdLst>
              <a:gd name="textAreaLeft" fmla="*/ 0 w 1014120"/>
              <a:gd name="textAreaRight" fmla="*/ 1014480 w 10141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Rectangle 9"/>
          <p:cNvSpPr/>
          <p:nvPr/>
        </p:nvSpPr>
        <p:spPr>
          <a:xfrm rot="5400000">
            <a:off x="2028960" y="4821120"/>
            <a:ext cx="2029320" cy="2029320"/>
          </a:xfrm>
          <a:custGeom>
            <a:avLst/>
            <a:gdLst>
              <a:gd name="textAreaLeft" fmla="*/ 0 w 2029320"/>
              <a:gd name="textAreaRight" fmla="*/ 2029680 w 2029320"/>
              <a:gd name="textAreaTop" fmla="*/ 0 h 2029320"/>
              <a:gd name="textAreaBottom" fmla="*/ 2029680 h 2029320"/>
            </a:gdLst>
            <a:ahLst/>
            <a:rect l="textAreaLeft" t="textAreaTop" r="textAreaRight" b="textAreaBottom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5" name="Oval 174"/>
          <p:cNvSpPr/>
          <p:nvPr/>
        </p:nvSpPr>
        <p:spPr>
          <a:xfrm>
            <a:off x="861840" y="888120"/>
            <a:ext cx="273600" cy="27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Rectangle 290"/>
          <p:cNvSpPr/>
          <p:nvPr/>
        </p:nvSpPr>
        <p:spPr>
          <a:xfrm>
            <a:off x="0" y="4082040"/>
            <a:ext cx="2029320" cy="2029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57" name="Graphic 296" descr=""/>
          <p:cNvPicPr/>
          <p:nvPr/>
        </p:nvPicPr>
        <p:blipFill>
          <a:blip r:embed="rId2"/>
          <a:stretch/>
        </p:blipFill>
        <p:spPr>
          <a:xfrm rot="10800000">
            <a:off x="2029680" y="2052720"/>
            <a:ext cx="2029320" cy="2029320"/>
          </a:xfrm>
          <a:prstGeom prst="rect">
            <a:avLst/>
          </a:prstGeom>
          <a:ln w="0">
            <a:noFill/>
          </a:ln>
        </p:spPr>
      </p:pic>
      <p:pic>
        <p:nvPicPr>
          <p:cNvPr id="358" name="Graphic 298" descr=""/>
          <p:cNvPicPr/>
          <p:nvPr/>
        </p:nvPicPr>
        <p:blipFill>
          <a:blip r:embed="rId3"/>
          <a:stretch/>
        </p:blipFill>
        <p:spPr>
          <a:xfrm>
            <a:off x="0" y="4078080"/>
            <a:ext cx="2029320" cy="2029320"/>
          </a:xfrm>
          <a:prstGeom prst="rect">
            <a:avLst/>
          </a:prstGeom>
          <a:ln w="0">
            <a:noFill/>
          </a:ln>
        </p:spPr>
      </p:pic>
      <p:sp>
        <p:nvSpPr>
          <p:cNvPr id="359" name="Straight Connector 169"/>
          <p:cNvSpPr/>
          <p:nvPr/>
        </p:nvSpPr>
        <p:spPr>
          <a:xfrm>
            <a:off x="974160" y="989280"/>
            <a:ext cx="5867280" cy="586728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0" name="PlaceHolder 1"/>
          <p:cNvSpPr>
            <a:spLocks noGrp="1"/>
          </p:cNvSpPr>
          <p:nvPr>
            <p:ph type="ftr" idx="25"/>
          </p:nvPr>
        </p:nvSpPr>
        <p:spPr>
          <a:xfrm>
            <a:off x="8727120" y="635508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Num" idx="2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A5838F-C46D-4718-BF28-A15D32A4D08A}" type="slidenum">
              <a:rPr b="0" lang="en-US" sz="1000" spc="-1" strike="noStrike">
                <a:solidFill>
                  <a:srgbClr val="ffffff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dt" idx="27"/>
          </p:nvPr>
        </p:nvSpPr>
        <p:spPr>
          <a:xfrm>
            <a:off x="750816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8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39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40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41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42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43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44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445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46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8" name="PlaceHolder 3"/>
          <p:cNvSpPr>
            <a:spLocks noGrp="1"/>
          </p:cNvSpPr>
          <p:nvPr>
            <p:ph type="ftr" idx="268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9" name="PlaceHolder 4"/>
          <p:cNvSpPr>
            <a:spLocks noGrp="1"/>
          </p:cNvSpPr>
          <p:nvPr>
            <p:ph type="sldNum" idx="269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27CA8F-F719-470C-A29C-3F645C73E6F8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0" name="PlaceHolder 5"/>
          <p:cNvSpPr>
            <a:spLocks noGrp="1"/>
          </p:cNvSpPr>
          <p:nvPr>
            <p:ph type="dt" idx="270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4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3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54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55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56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57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58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59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460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6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4" name="PlaceHolder 4"/>
          <p:cNvSpPr>
            <a:spLocks noGrp="1"/>
          </p:cNvSpPr>
          <p:nvPr>
            <p:ph type="ftr" idx="271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5" name="PlaceHolder 5"/>
          <p:cNvSpPr>
            <a:spLocks noGrp="1"/>
          </p:cNvSpPr>
          <p:nvPr>
            <p:ph type="sldNum" idx="272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B17B22-208E-4322-8F04-C8270AC35786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6" name="PlaceHolder 6"/>
          <p:cNvSpPr>
            <a:spLocks noGrp="1"/>
          </p:cNvSpPr>
          <p:nvPr>
            <p:ph type="dt" idx="273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4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0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71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72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73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74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75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76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477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7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9" name="PlaceHolder 2"/>
          <p:cNvSpPr>
            <a:spLocks noGrp="1"/>
          </p:cNvSpPr>
          <p:nvPr>
            <p:ph type="ftr" idx="274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0" name="PlaceHolder 3"/>
          <p:cNvSpPr>
            <a:spLocks noGrp="1"/>
          </p:cNvSpPr>
          <p:nvPr>
            <p:ph type="sldNum" idx="275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36F47D-C5BF-43E5-9617-7FE17B61261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1" name="PlaceHolder 4"/>
          <p:cNvSpPr>
            <a:spLocks noGrp="1"/>
          </p:cNvSpPr>
          <p:nvPr>
            <p:ph type="dt" idx="276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4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3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84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85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86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87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88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89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490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91" name="PlaceHolder 1"/>
          <p:cNvSpPr>
            <a:spLocks noGrp="1"/>
          </p:cNvSpPr>
          <p:nvPr>
            <p:ph type="ftr" idx="277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2" name="PlaceHolder 2"/>
          <p:cNvSpPr>
            <a:spLocks noGrp="1"/>
          </p:cNvSpPr>
          <p:nvPr>
            <p:ph type="sldNum" idx="278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86881B-08EA-4676-9ED8-AAB2DF055B2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3" name="PlaceHolder 3"/>
          <p:cNvSpPr>
            <a:spLocks noGrp="1"/>
          </p:cNvSpPr>
          <p:nvPr>
            <p:ph type="dt" idx="279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4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4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495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96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97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498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99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00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501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02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6" name="PlaceHolder 5"/>
          <p:cNvSpPr>
            <a:spLocks noGrp="1"/>
          </p:cNvSpPr>
          <p:nvPr>
            <p:ph type="ftr" idx="280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7" name="PlaceHolder 6"/>
          <p:cNvSpPr>
            <a:spLocks noGrp="1"/>
          </p:cNvSpPr>
          <p:nvPr>
            <p:ph type="sldNum" idx="281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393C26-19CC-4FB4-B26E-1E8C60EE9C1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8" name="PlaceHolder 7"/>
          <p:cNvSpPr>
            <a:spLocks noGrp="1"/>
          </p:cNvSpPr>
          <p:nvPr>
            <p:ph type="dt" idx="282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4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3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514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15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16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517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18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19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520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21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5" name="PlaceHolder 5"/>
          <p:cNvSpPr>
            <a:spLocks noGrp="1"/>
          </p:cNvSpPr>
          <p:nvPr>
            <p:ph type="ftr" idx="283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6" name="PlaceHolder 6"/>
          <p:cNvSpPr>
            <a:spLocks noGrp="1"/>
          </p:cNvSpPr>
          <p:nvPr>
            <p:ph type="sldNum" idx="284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14736A-E44E-49B1-8921-9B37EE01063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7" name="PlaceHolder 7"/>
          <p:cNvSpPr>
            <a:spLocks noGrp="1"/>
          </p:cNvSpPr>
          <p:nvPr>
            <p:ph type="dt" idx="285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4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2" name="Group 4"/>
          <p:cNvGrpSpPr/>
          <p:nvPr/>
        </p:nvGrpSpPr>
        <p:grpSpPr>
          <a:xfrm>
            <a:off x="0" y="0"/>
            <a:ext cx="1014840" cy="6857280"/>
            <a:chOff x="0" y="0"/>
            <a:chExt cx="1014840" cy="6857280"/>
          </a:xfrm>
        </p:grpSpPr>
        <p:sp>
          <p:nvSpPr>
            <p:cNvPr id="4533" name="Rectangle 12"/>
            <p:cNvSpPr/>
            <p:nvPr/>
          </p:nvSpPr>
          <p:spPr>
            <a:xfrm>
              <a:off x="0" y="482796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34" name="Rectangle 10"/>
            <p:cNvSpPr/>
            <p:nvPr/>
          </p:nvSpPr>
          <p:spPr>
            <a:xfrm>
              <a:off x="0" y="2833200"/>
              <a:ext cx="101412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35" name="Rectangle 20"/>
            <p:cNvSpPr/>
            <p:nvPr/>
          </p:nvSpPr>
          <p:spPr>
            <a:xfrm>
              <a:off x="0" y="0"/>
              <a:ext cx="1014120" cy="2029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536" name="Picture 21" descr=""/>
            <p:cNvPicPr/>
            <p:nvPr/>
          </p:nvPicPr>
          <p:blipFill>
            <a:blip r:embed="rId2"/>
            <a:stretch/>
          </p:blipFill>
          <p:spPr>
            <a:xfrm rot="5400000">
              <a:off x="-461880" y="552240"/>
              <a:ext cx="1828080" cy="90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37" name="Rectangle 22"/>
            <p:cNvSpPr/>
            <p:nvPr/>
          </p:nvSpPr>
          <p:spPr>
            <a:xfrm>
              <a:off x="0" y="2030040"/>
              <a:ext cx="1014120" cy="812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38" name="Freeform: Shape 45"/>
            <p:cNvSpPr/>
            <p:nvPr/>
          </p:nvSpPr>
          <p:spPr>
            <a:xfrm rot="10800000">
              <a:off x="101160" y="2933640"/>
              <a:ext cx="913680" cy="1828080"/>
            </a:xfrm>
            <a:custGeom>
              <a:avLst/>
              <a:gdLst>
                <a:gd name="textAreaLeft" fmla="*/ 0 w 913680"/>
                <a:gd name="textAreaRight" fmla="*/ 914040 w 913680"/>
                <a:gd name="textAreaTop" fmla="*/ 0 h 1828080"/>
                <a:gd name="textAreaBottom" fmla="*/ 1828440 h 182808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4539" name="Graphic 52" descr=""/>
            <p:cNvPicPr/>
            <p:nvPr/>
          </p:nvPicPr>
          <p:blipFill>
            <a:blip r:embed="rId3"/>
            <a:stretch/>
          </p:blipFill>
          <p:spPr>
            <a:xfrm rot="5400000">
              <a:off x="-456480" y="5380920"/>
              <a:ext cx="1828080" cy="91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40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4" name="PlaceHolder 5"/>
          <p:cNvSpPr>
            <a:spLocks noGrp="1"/>
          </p:cNvSpPr>
          <p:nvPr>
            <p:ph type="ftr" idx="286"/>
          </p:nvPr>
        </p:nvSpPr>
        <p:spPr>
          <a:xfrm>
            <a:off x="57445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5" name="PlaceHolder 6"/>
          <p:cNvSpPr>
            <a:spLocks noGrp="1"/>
          </p:cNvSpPr>
          <p:nvPr>
            <p:ph type="sldNum" idx="287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F6934C8-7A91-442F-89CC-C531480D9C7D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6" name="PlaceHolder 7"/>
          <p:cNvSpPr>
            <a:spLocks noGrp="1"/>
          </p:cNvSpPr>
          <p:nvPr>
            <p:ph type="dt" idx="288"/>
          </p:nvPr>
        </p:nvSpPr>
        <p:spPr>
          <a:xfrm>
            <a:off x="15544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4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1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552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53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554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55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56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557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558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559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560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561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562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563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564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565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566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67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568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569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570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571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572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573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574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575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576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577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578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79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80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81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582" name="PlaceHolder 1"/>
          <p:cNvSpPr>
            <a:spLocks noGrp="1"/>
          </p:cNvSpPr>
          <p:nvPr>
            <p:ph type="ftr" idx="289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3" name="PlaceHolder 2"/>
          <p:cNvSpPr>
            <a:spLocks noGrp="1"/>
          </p:cNvSpPr>
          <p:nvPr>
            <p:ph type="sldNum" idx="290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B26C57-0A11-4DB1-BE04-53E7C0AA416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4" name="PlaceHolder 3"/>
          <p:cNvSpPr>
            <a:spLocks noGrp="1"/>
          </p:cNvSpPr>
          <p:nvPr>
            <p:ph type="dt" idx="291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4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7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588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89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590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91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92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593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594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595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596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597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598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599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600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601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602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03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604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605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606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607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608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09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10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11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12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613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614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15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16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17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61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1" name="PlaceHolder 4"/>
          <p:cNvSpPr>
            <a:spLocks noGrp="1"/>
          </p:cNvSpPr>
          <p:nvPr>
            <p:ph type="ftr" idx="292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2" name="PlaceHolder 5"/>
          <p:cNvSpPr>
            <a:spLocks noGrp="1"/>
          </p:cNvSpPr>
          <p:nvPr>
            <p:ph type="sldNum" idx="293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F4D4BE-8F8C-4145-B727-3B867E56992F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3" name="PlaceHolder 6"/>
          <p:cNvSpPr>
            <a:spLocks noGrp="1"/>
          </p:cNvSpPr>
          <p:nvPr>
            <p:ph type="dt" idx="294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4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b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7" name="Group 2"/>
          <p:cNvGrpSpPr/>
          <p:nvPr/>
        </p:nvGrpSpPr>
        <p:grpSpPr>
          <a:xfrm>
            <a:off x="-360" y="0"/>
            <a:ext cx="2160720" cy="6857280"/>
            <a:chOff x="-360" y="0"/>
            <a:chExt cx="2160720" cy="6857280"/>
          </a:xfrm>
        </p:grpSpPr>
        <p:sp>
          <p:nvSpPr>
            <p:cNvPr id="4628" name="Rectangle 6"/>
            <p:cNvSpPr/>
            <p:nvPr/>
          </p:nvSpPr>
          <p:spPr>
            <a:xfrm>
              <a:off x="0" y="0"/>
              <a:ext cx="2029320" cy="2029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29" name="Rectangle 31"/>
            <p:cNvSpPr/>
            <p:nvPr/>
          </p:nvSpPr>
          <p:spPr>
            <a:xfrm flipH="1">
              <a:off x="-720" y="4827960"/>
              <a:ext cx="2032200" cy="202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630" name="Graphic 35" descr=""/>
            <p:cNvPicPr/>
            <p:nvPr/>
          </p:nvPicPr>
          <p:blipFill>
            <a:blip r:embed="rId2"/>
            <a:stretch/>
          </p:blipFill>
          <p:spPr>
            <a:xfrm rot="10800000">
              <a:off x="720" y="1368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31" name="Graphic 37" descr=""/>
            <p:cNvPicPr/>
            <p:nvPr/>
          </p:nvPicPr>
          <p:blipFill>
            <a:blip r:embed="rId3"/>
            <a:stretch/>
          </p:blipFill>
          <p:spPr>
            <a:xfrm>
              <a:off x="0" y="4827960"/>
              <a:ext cx="2029320" cy="202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32" name="Rectangle 38"/>
            <p:cNvSpPr/>
            <p:nvPr/>
          </p:nvSpPr>
          <p:spPr>
            <a:xfrm flipH="1">
              <a:off x="-720" y="1995840"/>
              <a:ext cx="2032200" cy="2029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633" name="Group 39"/>
            <p:cNvGrpSpPr/>
            <p:nvPr/>
          </p:nvGrpSpPr>
          <p:grpSpPr>
            <a:xfrm>
              <a:off x="56520" y="2064600"/>
              <a:ext cx="1919520" cy="1919520"/>
              <a:chOff x="56520" y="2064600"/>
              <a:chExt cx="1919520" cy="1919520"/>
            </a:xfrm>
          </p:grpSpPr>
          <p:grpSp>
            <p:nvGrpSpPr>
              <p:cNvPr id="4634" name="Group 40"/>
              <p:cNvGrpSpPr/>
              <p:nvPr/>
            </p:nvGrpSpPr>
            <p:grpSpPr>
              <a:xfrm>
                <a:off x="56520" y="2064600"/>
                <a:ext cx="1919520" cy="1919520"/>
                <a:chOff x="56520" y="2064600"/>
                <a:chExt cx="1919520" cy="1919520"/>
              </a:xfrm>
            </p:grpSpPr>
            <p:grpSp>
              <p:nvGrpSpPr>
                <p:cNvPr id="4635" name="Group 42"/>
                <p:cNvGrpSpPr/>
                <p:nvPr/>
              </p:nvGrpSpPr>
              <p:grpSpPr>
                <a:xfrm>
                  <a:off x="56520" y="2064600"/>
                  <a:ext cx="1919520" cy="1919520"/>
                  <a:chOff x="56520" y="2064600"/>
                  <a:chExt cx="1919520" cy="1919520"/>
                </a:xfrm>
              </p:grpSpPr>
              <p:grpSp>
                <p:nvGrpSpPr>
                  <p:cNvPr id="4636" name="Group 48"/>
                  <p:cNvGrpSpPr/>
                  <p:nvPr/>
                </p:nvGrpSpPr>
                <p:grpSpPr>
                  <a:xfrm>
                    <a:off x="56520" y="2064600"/>
                    <a:ext cx="1919520" cy="1919520"/>
                    <a:chOff x="56520" y="2064600"/>
                    <a:chExt cx="1919520" cy="1919520"/>
                  </a:xfrm>
                </p:grpSpPr>
                <p:grpSp>
                  <p:nvGrpSpPr>
                    <p:cNvPr id="4637" name="Group 50"/>
                    <p:cNvGrpSpPr/>
                    <p:nvPr/>
                  </p:nvGrpSpPr>
                  <p:grpSpPr>
                    <a:xfrm>
                      <a:off x="56520" y="2064600"/>
                      <a:ext cx="1919520" cy="1919520"/>
                      <a:chOff x="56520" y="2064600"/>
                      <a:chExt cx="1919520" cy="1919520"/>
                    </a:xfrm>
                  </p:grpSpPr>
                  <p:grpSp>
                    <p:nvGrpSpPr>
                      <p:cNvPr id="4638" name="Group 52"/>
                      <p:cNvGrpSpPr/>
                      <p:nvPr/>
                    </p:nvGrpSpPr>
                    <p:grpSpPr>
                      <a:xfrm>
                        <a:off x="56520" y="2064600"/>
                        <a:ext cx="1919520" cy="1919520"/>
                        <a:chOff x="56520" y="2064600"/>
                        <a:chExt cx="1919520" cy="1919520"/>
                      </a:xfrm>
                    </p:grpSpPr>
                    <p:grpSp>
                      <p:nvGrpSpPr>
                        <p:cNvPr id="4639" name="Group 54"/>
                        <p:cNvGrpSpPr/>
                        <p:nvPr/>
                      </p:nvGrpSpPr>
                      <p:grpSpPr>
                        <a:xfrm>
                          <a:off x="56520" y="2064600"/>
                          <a:ext cx="1919520" cy="1919520"/>
                          <a:chOff x="56520" y="2064600"/>
                          <a:chExt cx="1919520" cy="1919520"/>
                        </a:xfrm>
                      </p:grpSpPr>
                      <p:grpSp>
                        <p:nvGrpSpPr>
                          <p:cNvPr id="4640" name="Group 56"/>
                          <p:cNvGrpSpPr/>
                          <p:nvPr/>
                        </p:nvGrpSpPr>
                        <p:grpSpPr>
                          <a:xfrm>
                            <a:off x="56520" y="2064600"/>
                            <a:ext cx="1919520" cy="1919520"/>
                            <a:chOff x="56520" y="2064600"/>
                            <a:chExt cx="1919520" cy="1919520"/>
                          </a:xfrm>
                        </p:grpSpPr>
                        <p:sp>
                          <p:nvSpPr>
                            <p:cNvPr id="4641" name="Oval 58"/>
                            <p:cNvSpPr/>
                            <p:nvPr/>
                          </p:nvSpPr>
                          <p:spPr>
                            <a:xfrm>
                              <a:off x="56520" y="2064600"/>
                              <a:ext cx="1919520" cy="1919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642" name="Oval 59"/>
                            <p:cNvSpPr/>
                            <p:nvPr/>
                          </p:nvSpPr>
                          <p:spPr>
                            <a:xfrm>
                              <a:off x="128520" y="2136600"/>
                              <a:ext cx="1775520" cy="1775520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rgbClr val="224e7f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/>
                          </p:style>
                          <p:txBody>
                            <a:bodyPr lIns="90000" rIns="90000" tIns="45000" bIns="45000" anchor="ctr">
                              <a:noAutofit/>
                            </a:bodyPr>
                            <a:p>
                              <a:pPr algn="ctr" defTabSz="914400">
                                <a:lnSpc>
                                  <a:spcPct val="100000"/>
                                </a:lnSpc>
                              </a:pPr>
                              <a:r>
                                <a:rPr b="0" lang="en-US" sz="1800" spc="-1" strike="noStrike">
                                  <a:solidFill>
                                    <a:srgbClr val="ffffff"/>
                                  </a:solidFill>
                                  <a:latin typeface="Avenir Next LT Pro"/>
                                  <a:ea typeface="DejaVu Sans"/>
                                </a:rPr>
                                <a:t> </a:t>
                              </a:r>
                              <a:endParaRPr b="0" lang="en-US" sz="1800" spc="-1" strike="noStrike">
                                <a:solidFill>
                                  <a:srgbClr val="00000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43" name="Oval 57"/>
                          <p:cNvSpPr/>
                          <p:nvPr/>
                        </p:nvSpPr>
                        <p:spPr>
                          <a:xfrm>
                            <a:off x="200520" y="2208600"/>
                            <a:ext cx="1631520" cy="1631520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rgbClr val="224e7f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/>
                        </p:style>
                        <p:txBody>
                          <a:bodyPr lIns="90000" rIns="90000" tIns="45000" bIns="45000" anchor="ctr">
                            <a:noAutofit/>
                          </a:bodyPr>
                          <a:p>
                            <a:pPr algn="ctr" defTabSz="914400">
                              <a:lnSpc>
                                <a:spcPct val="100000"/>
                              </a:lnSpc>
                            </a:pPr>
                            <a:r>
                              <a:rPr b="0" lang="en-US" sz="1800" spc="-1" strike="noStrike">
                                <a:solidFill>
                                  <a:srgbClr val="ffffff"/>
                                </a:solidFill>
                                <a:latin typeface="Avenir Next LT Pro"/>
                                <a:ea typeface="DejaVu Sans"/>
                              </a:rPr>
                              <a:t> </a:t>
                            </a:r>
                            <a:endParaRPr b="0" lang="en-US" sz="1800" spc="-1" strike="noStrike">
                              <a:solidFill>
                                <a:srgbClr val="000000"/>
                              </a:solidFill>
                              <a:latin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644" name="Oval 55"/>
                        <p:cNvSpPr/>
                        <p:nvPr/>
                      </p:nvSpPr>
                      <p:spPr>
                        <a:xfrm>
                          <a:off x="272520" y="2280600"/>
                          <a:ext cx="1487520" cy="148752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224e7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/>
                      </p:style>
                      <p:txBody>
                        <a:bodyPr lIns="90000" rIns="90000" tIns="45000" bIns="45000" anchor="ctr">
                          <a:noAutofit/>
                        </a:bodyPr>
                        <a:p>
                          <a:pPr algn="ctr" defTabSz="914400">
                            <a:lnSpc>
                              <a:spcPct val="100000"/>
                            </a:lnSpc>
                          </a:pPr>
                          <a:r>
                            <a:rPr b="0" lang="en-US" sz="1800" spc="-1" strike="noStrike">
                              <a:solidFill>
                                <a:srgbClr val="ffffff"/>
                              </a:solidFill>
                              <a:latin typeface="Avenir Next LT Pro"/>
                              <a:ea typeface="DejaVu Sans"/>
                            </a:rPr>
                            <a:t> </a:t>
                          </a:r>
                          <a:endParaRPr b="0" lang="en-US" sz="1800" spc="-1" strike="noStrike">
                            <a:solidFill>
                              <a:srgbClr val="000000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645" name="Oval 53"/>
                      <p:cNvSpPr/>
                      <p:nvPr/>
                    </p:nvSpPr>
                    <p:spPr>
                      <a:xfrm>
                        <a:off x="344520" y="2352600"/>
                        <a:ext cx="1343520" cy="134352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224e7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/>
                    </p:style>
                    <p:txBody>
                      <a:bodyPr lIns="90000" rIns="90000" tIns="45000" bIns="45000" anchor="ctr">
                        <a:noAutofit/>
                      </a:bodyPr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b="0" lang="en-US" sz="1800" spc="-1" strike="noStrike">
                            <a:solidFill>
                              <a:srgbClr val="ffffff"/>
                            </a:solidFill>
                            <a:latin typeface="Avenir Next LT Pro"/>
                            <a:ea typeface="DejaVu Sans"/>
                          </a:rPr>
                          <a:t> </a:t>
                        </a:r>
                        <a:endPara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4646" name="Oval 51"/>
                    <p:cNvSpPr/>
                    <p:nvPr/>
                  </p:nvSpPr>
                  <p:spPr>
                    <a:xfrm>
                      <a:off x="416520" y="2424600"/>
                      <a:ext cx="1199520" cy="119952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224e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  <p:txBody>
                    <a:bodyPr lIns="90000" rIns="90000" tIns="45000" bIns="450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ffffff"/>
                          </a:solidFill>
                          <a:latin typeface="Avenir Next LT Pro"/>
                          <a:ea typeface="DejaVu Sans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4647" name="Oval 49"/>
                  <p:cNvSpPr/>
                  <p:nvPr/>
                </p:nvSpPr>
                <p:spPr>
                  <a:xfrm>
                    <a:off x="488520" y="2496600"/>
                    <a:ext cx="1055520" cy="1055520"/>
                  </a:xfrm>
                  <a:prstGeom prst="ellipse">
                    <a:avLst/>
                  </a:prstGeom>
                  <a:noFill/>
                  <a:ln>
                    <a:solidFill>
                      <a:srgbClr val="224e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r>
                      <a:rPr b="0" lang="en-US" sz="1800" spc="-1" strike="noStrike">
                        <a:solidFill>
                          <a:srgbClr val="ffffff"/>
                        </a:solidFill>
                        <a:latin typeface="Avenir Next LT Pro"/>
                        <a:ea typeface="DejaVu Sans"/>
                      </a:rPr>
                      <a:t> </a:t>
                    </a:r>
                    <a:endParaRPr b="0" lang="en-US" sz="1800" spc="-1" strike="noStrike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648" name="Oval 43"/>
                <p:cNvSpPr/>
                <p:nvPr/>
              </p:nvSpPr>
              <p:spPr>
                <a:xfrm>
                  <a:off x="560520" y="2568600"/>
                  <a:ext cx="911520" cy="911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49" name="Oval 44"/>
                <p:cNvSpPr/>
                <p:nvPr/>
              </p:nvSpPr>
              <p:spPr>
                <a:xfrm>
                  <a:off x="632520" y="2640600"/>
                  <a:ext cx="767520" cy="767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50" name="Oval 45"/>
                <p:cNvSpPr/>
                <p:nvPr/>
              </p:nvSpPr>
              <p:spPr>
                <a:xfrm>
                  <a:off x="704520" y="2712600"/>
                  <a:ext cx="623520" cy="623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51" name="Oval 46"/>
                <p:cNvSpPr/>
                <p:nvPr/>
              </p:nvSpPr>
              <p:spPr>
                <a:xfrm>
                  <a:off x="776520" y="2784600"/>
                  <a:ext cx="479520" cy="47952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652" name="Oval 47"/>
                <p:cNvSpPr/>
                <p:nvPr/>
              </p:nvSpPr>
              <p:spPr>
                <a:xfrm>
                  <a:off x="848520" y="2856600"/>
                  <a:ext cx="335160" cy="335160"/>
                </a:xfrm>
                <a:prstGeom prst="ellipse">
                  <a:avLst/>
                </a:prstGeom>
                <a:noFill/>
                <a:ln>
                  <a:solidFill>
                    <a:srgbClr val="224e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 defTabSz="914400">
                    <a:lnSpc>
                      <a:spcPct val="100000"/>
                    </a:lnSpc>
                  </a:pPr>
                  <a:r>
                    <a:rPr b="0" lang="en-US" sz="1800" spc="-1" strike="noStrike">
                      <a:solidFill>
                        <a:srgbClr val="ffffff"/>
                      </a:solidFill>
                      <a:latin typeface="Avenir Next LT Pro"/>
                      <a:ea typeface="DejaVu Sans"/>
                    </a:rPr>
                    <a:t> </a:t>
                  </a:r>
                  <a:endParaRPr b="0" lang="en-US" sz="1800" spc="-1" strike="noStrike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653" name="Oval 41"/>
              <p:cNvSpPr/>
              <p:nvPr/>
            </p:nvSpPr>
            <p:spPr>
              <a:xfrm>
                <a:off x="920520" y="2928600"/>
                <a:ext cx="191160" cy="191160"/>
              </a:xfrm>
              <a:prstGeom prst="ellipse">
                <a:avLst/>
              </a:prstGeom>
              <a:noFill/>
              <a:ln>
                <a:solidFill>
                  <a:srgbClr val="224e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67680" bIns="6768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ffffff"/>
                    </a:solidFill>
                    <a:latin typeface="Avenir Next LT Pro"/>
                    <a:ea typeface="DejaVu Sans"/>
                  </a:rPr>
                  <a:t> </a:t>
                </a:r>
                <a:endParaRPr b="0" lang="en-US" sz="1800" spc="-1" strike="noStrike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4654" name="Rectangle 60"/>
            <p:cNvSpPr/>
            <p:nvPr/>
          </p:nvSpPr>
          <p:spPr>
            <a:xfrm>
              <a:off x="0" y="4022280"/>
              <a:ext cx="2032920" cy="8049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55" name="Freeform: Shape 61"/>
            <p:cNvSpPr/>
            <p:nvPr/>
          </p:nvSpPr>
          <p:spPr>
            <a:xfrm>
              <a:off x="0" y="2065320"/>
              <a:ext cx="1014120" cy="1919520"/>
            </a:xfrm>
            <a:custGeom>
              <a:avLst/>
              <a:gdLst>
                <a:gd name="textAreaLeft" fmla="*/ 0 w 1014120"/>
                <a:gd name="textAreaRight" fmla="*/ 1014480 w 1014120"/>
                <a:gd name="textAreaTop" fmla="*/ 0 h 1919520"/>
                <a:gd name="textAreaBottom" fmla="*/ 1919880 h 1919520"/>
              </a:gdLst>
              <a:ahLst/>
              <a:rect l="textAreaLeft" t="textAreaTop" r="textAreaRight" b="textAreaBottom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56" name="Straight Connector 62"/>
            <p:cNvSpPr/>
            <p:nvPr/>
          </p:nvSpPr>
          <p:spPr>
            <a:xfrm>
              <a:off x="0" y="2008080"/>
              <a:ext cx="2160360" cy="360"/>
            </a:xfrm>
            <a:prstGeom prst="line">
              <a:avLst/>
            </a:prstGeom>
            <a:ln w="38100">
              <a:solidFill>
                <a:srgbClr val="f8f0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57" name="Oval 63"/>
            <p:cNvSpPr/>
            <p:nvPr/>
          </p:nvSpPr>
          <p:spPr>
            <a:xfrm>
              <a:off x="1886400" y="1871280"/>
              <a:ext cx="273600" cy="273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658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3" name="PlaceHolder 6"/>
          <p:cNvSpPr>
            <a:spLocks noGrp="1"/>
          </p:cNvSpPr>
          <p:nvPr>
            <p:ph type="ftr" idx="295"/>
          </p:nvPr>
        </p:nvSpPr>
        <p:spPr>
          <a:xfrm>
            <a:off x="6489720" y="6350040"/>
            <a:ext cx="22852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&lt;footer&gt;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4" name="PlaceHolder 7"/>
          <p:cNvSpPr>
            <a:spLocks noGrp="1"/>
          </p:cNvSpPr>
          <p:nvPr>
            <p:ph type="sldNum" idx="296"/>
          </p:nvPr>
        </p:nvSpPr>
        <p:spPr>
          <a:xfrm>
            <a:off x="11123280" y="6356520"/>
            <a:ext cx="456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BA5483-DA6F-452B-97B7-E83417CF2610}" type="slidenum">
              <a:rPr b="0" lang="en-US" sz="1000" spc="-1" strike="noStrike">
                <a:solidFill>
                  <a:srgbClr val="a8a8a8"/>
                </a:solidFill>
                <a:latin typeface="Avenir Next LT Pro"/>
                <a:ea typeface="DejaVu Sans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5" name="PlaceHolder 8"/>
          <p:cNvSpPr>
            <a:spLocks noGrp="1"/>
          </p:cNvSpPr>
          <p:nvPr>
            <p:ph type="dt" idx="297"/>
          </p:nvPr>
        </p:nvSpPr>
        <p:spPr>
          <a:xfrm>
            <a:off x="3044880" y="6353280"/>
            <a:ext cx="1096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8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slideLayout" Target="../slideLayouts/slideLayout19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8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5" name="PlaceHolder 1"/>
          <p:cNvSpPr>
            <a:spLocks noGrp="1"/>
          </p:cNvSpPr>
          <p:nvPr>
            <p:ph type="title"/>
          </p:nvPr>
        </p:nvSpPr>
        <p:spPr>
          <a:xfrm>
            <a:off x="6084720" y="198000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Empower Innovations: Powering the Future</a:t>
            </a:r>
            <a:endParaRPr b="0" lang="en-US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6" name="PlaceHolder 2"/>
          <p:cNvSpPr>
            <a:spLocks noGrp="1"/>
          </p:cNvSpPr>
          <p:nvPr>
            <p:ph type="subTitle"/>
          </p:nvPr>
        </p:nvSpPr>
        <p:spPr>
          <a:xfrm>
            <a:off x="6080760" y="4459680"/>
            <a:ext cx="5485680" cy="39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 defTabSz="914400">
              <a:lnSpc>
                <a:spcPts val="28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Maxwell Reed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3" name="PlaceHolder 1"/>
          <p:cNvSpPr>
            <a:spLocks noGrp="1"/>
          </p:cNvSpPr>
          <p:nvPr>
            <p:ph type="title"/>
          </p:nvPr>
        </p:nvSpPr>
        <p:spPr>
          <a:xfrm>
            <a:off x="4937760" y="898560"/>
            <a:ext cx="6800040" cy="72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Revenue Growth Plan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4" name="PlaceHolder 2"/>
          <p:cNvSpPr>
            <a:spLocks noGrp="1"/>
          </p:cNvSpPr>
          <p:nvPr>
            <p:ph/>
          </p:nvPr>
        </p:nvSpPr>
        <p:spPr>
          <a:xfrm>
            <a:off x="4937760" y="2005200"/>
            <a:ext cx="6339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Expand our Product Line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5" name="PlaceHolder 3"/>
          <p:cNvSpPr>
            <a:spLocks noGrp="1"/>
          </p:cNvSpPr>
          <p:nvPr>
            <p:ph/>
          </p:nvPr>
        </p:nvSpPr>
        <p:spPr>
          <a:xfrm>
            <a:off x="4937760" y="2306880"/>
            <a:ext cx="6336000" cy="63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 plan to expand our product line to offer a wider range of innovative and sustainable energy solutions to our customers. 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6" name="PlaceHolder 4"/>
          <p:cNvSpPr>
            <a:spLocks noGrp="1"/>
          </p:cNvSpPr>
          <p:nvPr>
            <p:ph/>
          </p:nvPr>
        </p:nvSpPr>
        <p:spPr>
          <a:xfrm>
            <a:off x="4937760" y="3294360"/>
            <a:ext cx="6339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Increase our Market Share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7" name="PlaceHolder 5"/>
          <p:cNvSpPr>
            <a:spLocks noGrp="1"/>
          </p:cNvSpPr>
          <p:nvPr>
            <p:ph/>
          </p:nvPr>
        </p:nvSpPr>
        <p:spPr>
          <a:xfrm>
            <a:off x="4937760" y="3605400"/>
            <a:ext cx="6336000" cy="63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 plan to increase our market share by expanding our sales and marketing efforts in both domestic and international markets. 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8" name="PlaceHolder 6"/>
          <p:cNvSpPr>
            <a:spLocks noGrp="1"/>
          </p:cNvSpPr>
          <p:nvPr>
            <p:ph/>
          </p:nvPr>
        </p:nvSpPr>
        <p:spPr>
          <a:xfrm>
            <a:off x="4933800" y="4620240"/>
            <a:ext cx="6339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Collaborate with Partners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9" name="PlaceHolder 7"/>
          <p:cNvSpPr>
            <a:spLocks noGrp="1"/>
          </p:cNvSpPr>
          <p:nvPr>
            <p:ph/>
          </p:nvPr>
        </p:nvSpPr>
        <p:spPr>
          <a:xfrm>
            <a:off x="4933800" y="4940280"/>
            <a:ext cx="6336000" cy="63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 plan to collaborate with partners, including other energy companies and research institutions. 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7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500" fill="hold"/>
                                        <p:tgtEl>
                                          <p:spTgt spid="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500" fill="hold"/>
                                        <p:tgtEl>
                                          <p:spTgt spid="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7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7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7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500" fill="hold"/>
                                        <p:tgtEl>
                                          <p:spTgt spid="7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7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7" dur="500" fill="hold"/>
                                        <p:tgtEl>
                                          <p:spTgt spid="7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500" fill="hold"/>
                                        <p:tgtEl>
                                          <p:spTgt spid="7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0" name="PlaceHolder 1"/>
          <p:cNvSpPr>
            <a:spLocks noGrp="1"/>
          </p:cNvSpPr>
          <p:nvPr>
            <p:ph type="title"/>
          </p:nvPr>
        </p:nvSpPr>
        <p:spPr>
          <a:xfrm>
            <a:off x="838080" y="896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ZA" sz="44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Two-Year Project Plan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1" name="PlaceHolder 2"/>
          <p:cNvSpPr>
            <a:spLocks noGrp="1"/>
          </p:cNvSpPr>
          <p:nvPr>
            <p:ph/>
          </p:nvPr>
        </p:nvSpPr>
        <p:spPr>
          <a:xfrm>
            <a:off x="2258640" y="2304360"/>
            <a:ext cx="1881000" cy="561240"/>
          </a:xfrm>
          <a:prstGeom prst="rect">
            <a:avLst/>
          </a:prstGeom>
          <a:solidFill>
            <a:srgbClr val="f8f0e3"/>
          </a:solidFill>
          <a:ln w="0">
            <a:noFill/>
          </a:ln>
        </p:spPr>
        <p:txBody>
          <a:bodyPr lIns="90000" rIns="90000" tIns="36000" bIns="45000" anchor="t">
            <a:normAutofit/>
          </a:bodyPr>
          <a:p>
            <a:pPr indent="0" algn="ctr" defTabSz="914400">
              <a:lnSpc>
                <a:spcPct val="150000"/>
              </a:lnSpc>
              <a:spcBef>
                <a:spcPts val="3600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404040"/>
                </a:solidFill>
                <a:latin typeface="Century Gothic"/>
                <a:ea typeface="DejaVu Sans"/>
              </a:rPr>
              <a:t>Expand our Product Line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2" name="PlaceHolder 3"/>
          <p:cNvSpPr>
            <a:spLocks noGrp="1"/>
          </p:cNvSpPr>
          <p:nvPr>
            <p:ph/>
          </p:nvPr>
        </p:nvSpPr>
        <p:spPr>
          <a:xfrm>
            <a:off x="2468160" y="2615040"/>
            <a:ext cx="1462320" cy="22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Feb 2023</a:t>
            </a:r>
            <a:endParaRPr b="0" lang="en-US" sz="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3" name="PlaceHolder 4"/>
          <p:cNvSpPr>
            <a:spLocks noGrp="1"/>
          </p:cNvSpPr>
          <p:nvPr>
            <p:ph/>
          </p:nvPr>
        </p:nvSpPr>
        <p:spPr>
          <a:xfrm>
            <a:off x="4667760" y="2302560"/>
            <a:ext cx="2171880" cy="561240"/>
          </a:xfrm>
          <a:prstGeom prst="rect">
            <a:avLst/>
          </a:prstGeom>
          <a:solidFill>
            <a:srgbClr val="f8f0e3"/>
          </a:solidFill>
          <a:ln w="0">
            <a:noFill/>
          </a:ln>
        </p:spPr>
        <p:txBody>
          <a:bodyPr lIns="90000" rIns="90000" tIns="36000" bIns="45000" anchor="t">
            <a:noAutofit/>
          </a:bodyPr>
          <a:p>
            <a:pPr indent="0" algn="ctr" defTabSz="914400">
              <a:lnSpc>
                <a:spcPct val="150000"/>
              </a:lnSpc>
              <a:spcBef>
                <a:spcPts val="3600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Century Gothic"/>
                <a:ea typeface="DejaVu Sans"/>
              </a:rPr>
              <a:t>Increase our Market Share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4" name="PlaceHolder 5"/>
          <p:cNvSpPr>
            <a:spLocks noGrp="1"/>
          </p:cNvSpPr>
          <p:nvPr>
            <p:ph/>
          </p:nvPr>
        </p:nvSpPr>
        <p:spPr>
          <a:xfrm>
            <a:off x="5022720" y="2613600"/>
            <a:ext cx="1462320" cy="22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May 2023</a:t>
            </a:r>
            <a:endParaRPr b="0" lang="en-US" sz="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5" name="PlaceHolder 6"/>
          <p:cNvSpPr>
            <a:spLocks noGrp="1"/>
          </p:cNvSpPr>
          <p:nvPr>
            <p:ph/>
          </p:nvPr>
        </p:nvSpPr>
        <p:spPr>
          <a:xfrm>
            <a:off x="8577720" y="2319840"/>
            <a:ext cx="2401920" cy="561240"/>
          </a:xfrm>
          <a:prstGeom prst="rect">
            <a:avLst/>
          </a:prstGeom>
          <a:solidFill>
            <a:srgbClr val="f8f0e3"/>
          </a:solidFill>
          <a:ln w="0">
            <a:noFill/>
          </a:ln>
        </p:spPr>
        <p:txBody>
          <a:bodyPr lIns="90000" rIns="90000" tIns="36000" bIns="45000" anchor="t">
            <a:noAutofit/>
          </a:bodyPr>
          <a:p>
            <a:pPr indent="0" algn="ctr" defTabSz="914400">
              <a:lnSpc>
                <a:spcPct val="150000"/>
              </a:lnSpc>
              <a:spcBef>
                <a:spcPts val="3600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Century Gothic"/>
                <a:ea typeface="DejaVu Sans"/>
              </a:rPr>
              <a:t>Collaborate with Partners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6" name="PlaceHolder 7"/>
          <p:cNvSpPr>
            <a:spLocks noGrp="1"/>
          </p:cNvSpPr>
          <p:nvPr>
            <p:ph/>
          </p:nvPr>
        </p:nvSpPr>
        <p:spPr>
          <a:xfrm>
            <a:off x="9047520" y="2630520"/>
            <a:ext cx="1462320" cy="22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Oct </a:t>
            </a:r>
            <a:r>
              <a:rPr b="0" lang="en-US" sz="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2023</a:t>
            </a:r>
            <a:endParaRPr b="0" lang="en-US" sz="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7" name="PlaceHolder 8"/>
          <p:cNvSpPr>
            <a:spLocks noGrp="1"/>
          </p:cNvSpPr>
          <p:nvPr>
            <p:ph/>
          </p:nvPr>
        </p:nvSpPr>
        <p:spPr>
          <a:xfrm>
            <a:off x="914400" y="3354840"/>
            <a:ext cx="73080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400" spc="-1" strike="noStrike">
                <a:solidFill>
                  <a:srgbClr val="f8f0e3"/>
                </a:solidFill>
                <a:latin typeface="Century Gothic"/>
                <a:ea typeface="DejaVu Sans"/>
              </a:rPr>
              <a:t>2023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8" name="PlaceHolder 9"/>
          <p:cNvSpPr>
            <a:spLocks noGrp="1"/>
          </p:cNvSpPr>
          <p:nvPr>
            <p:ph/>
          </p:nvPr>
        </p:nvSpPr>
        <p:spPr>
          <a:xfrm>
            <a:off x="196596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JAN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9" name="PlaceHolder 10"/>
          <p:cNvSpPr>
            <a:spLocks noGrp="1"/>
          </p:cNvSpPr>
          <p:nvPr>
            <p:ph/>
          </p:nvPr>
        </p:nvSpPr>
        <p:spPr>
          <a:xfrm>
            <a:off x="275400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FEB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0" name="PlaceHolder 11"/>
          <p:cNvSpPr>
            <a:spLocks noGrp="1"/>
          </p:cNvSpPr>
          <p:nvPr>
            <p:ph/>
          </p:nvPr>
        </p:nvSpPr>
        <p:spPr>
          <a:xfrm>
            <a:off x="354168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MAR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1" name="PlaceHolder 12"/>
          <p:cNvSpPr>
            <a:spLocks noGrp="1"/>
          </p:cNvSpPr>
          <p:nvPr>
            <p:ph/>
          </p:nvPr>
        </p:nvSpPr>
        <p:spPr>
          <a:xfrm>
            <a:off x="432972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APR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2" name="PlaceHolder 13"/>
          <p:cNvSpPr>
            <a:spLocks noGrp="1"/>
          </p:cNvSpPr>
          <p:nvPr>
            <p:ph/>
          </p:nvPr>
        </p:nvSpPr>
        <p:spPr>
          <a:xfrm>
            <a:off x="511776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MAY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3" name="PlaceHolder 14"/>
          <p:cNvSpPr>
            <a:spLocks noGrp="1"/>
          </p:cNvSpPr>
          <p:nvPr>
            <p:ph/>
          </p:nvPr>
        </p:nvSpPr>
        <p:spPr>
          <a:xfrm>
            <a:off x="590544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JUN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4" name="PlaceHolder 15"/>
          <p:cNvSpPr>
            <a:spLocks noGrp="1"/>
          </p:cNvSpPr>
          <p:nvPr>
            <p:ph/>
          </p:nvPr>
        </p:nvSpPr>
        <p:spPr>
          <a:xfrm>
            <a:off x="669348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JUL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5" name="PlaceHolder 16"/>
          <p:cNvSpPr>
            <a:spLocks noGrp="1"/>
          </p:cNvSpPr>
          <p:nvPr>
            <p:ph/>
          </p:nvPr>
        </p:nvSpPr>
        <p:spPr>
          <a:xfrm>
            <a:off x="748152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AUG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6" name="PlaceHolder 17"/>
          <p:cNvSpPr>
            <a:spLocks noGrp="1"/>
          </p:cNvSpPr>
          <p:nvPr>
            <p:ph/>
          </p:nvPr>
        </p:nvSpPr>
        <p:spPr>
          <a:xfrm>
            <a:off x="826920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SEP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7" name="PlaceHolder 18"/>
          <p:cNvSpPr>
            <a:spLocks noGrp="1"/>
          </p:cNvSpPr>
          <p:nvPr>
            <p:ph/>
          </p:nvPr>
        </p:nvSpPr>
        <p:spPr>
          <a:xfrm>
            <a:off x="905724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OCT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8" name="PlaceHolder 19"/>
          <p:cNvSpPr>
            <a:spLocks noGrp="1"/>
          </p:cNvSpPr>
          <p:nvPr>
            <p:ph/>
          </p:nvPr>
        </p:nvSpPr>
        <p:spPr>
          <a:xfrm>
            <a:off x="984528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NOV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9" name="PlaceHolder 20"/>
          <p:cNvSpPr>
            <a:spLocks noGrp="1"/>
          </p:cNvSpPr>
          <p:nvPr>
            <p:ph/>
          </p:nvPr>
        </p:nvSpPr>
        <p:spPr>
          <a:xfrm>
            <a:off x="10632960" y="350208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DEC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0" name="PlaceHolder 21"/>
          <p:cNvSpPr>
            <a:spLocks noGrp="1"/>
          </p:cNvSpPr>
          <p:nvPr>
            <p:ph/>
          </p:nvPr>
        </p:nvSpPr>
        <p:spPr>
          <a:xfrm>
            <a:off x="914400" y="4292640"/>
            <a:ext cx="73080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400" spc="-1" strike="noStrike">
                <a:solidFill>
                  <a:srgbClr val="f8f0e3"/>
                </a:solidFill>
                <a:latin typeface="Century Gothic"/>
                <a:ea typeface="DejaVu Sans"/>
              </a:rPr>
              <a:t>2024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1" name="PlaceHolder 22"/>
          <p:cNvSpPr>
            <a:spLocks noGrp="1"/>
          </p:cNvSpPr>
          <p:nvPr>
            <p:ph/>
          </p:nvPr>
        </p:nvSpPr>
        <p:spPr>
          <a:xfrm>
            <a:off x="196992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JAN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2" name="PlaceHolder 23"/>
          <p:cNvSpPr>
            <a:spLocks noGrp="1"/>
          </p:cNvSpPr>
          <p:nvPr>
            <p:ph/>
          </p:nvPr>
        </p:nvSpPr>
        <p:spPr>
          <a:xfrm>
            <a:off x="275760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FEB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3" name="PlaceHolder 24"/>
          <p:cNvSpPr>
            <a:spLocks noGrp="1"/>
          </p:cNvSpPr>
          <p:nvPr>
            <p:ph/>
          </p:nvPr>
        </p:nvSpPr>
        <p:spPr>
          <a:xfrm>
            <a:off x="354528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MAR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4" name="PlaceHolder 25"/>
          <p:cNvSpPr>
            <a:spLocks noGrp="1"/>
          </p:cNvSpPr>
          <p:nvPr>
            <p:ph/>
          </p:nvPr>
        </p:nvSpPr>
        <p:spPr>
          <a:xfrm>
            <a:off x="433296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APR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5" name="PlaceHolder 26"/>
          <p:cNvSpPr>
            <a:spLocks noGrp="1"/>
          </p:cNvSpPr>
          <p:nvPr>
            <p:ph/>
          </p:nvPr>
        </p:nvSpPr>
        <p:spPr>
          <a:xfrm>
            <a:off x="512064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MAY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6" name="PlaceHolder 27"/>
          <p:cNvSpPr>
            <a:spLocks noGrp="1"/>
          </p:cNvSpPr>
          <p:nvPr>
            <p:ph/>
          </p:nvPr>
        </p:nvSpPr>
        <p:spPr>
          <a:xfrm>
            <a:off x="590832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JUN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7" name="PlaceHolder 28"/>
          <p:cNvSpPr>
            <a:spLocks noGrp="1"/>
          </p:cNvSpPr>
          <p:nvPr>
            <p:ph/>
          </p:nvPr>
        </p:nvSpPr>
        <p:spPr>
          <a:xfrm>
            <a:off x="669600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JUL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8" name="PlaceHolder 29"/>
          <p:cNvSpPr>
            <a:spLocks noGrp="1"/>
          </p:cNvSpPr>
          <p:nvPr>
            <p:ph/>
          </p:nvPr>
        </p:nvSpPr>
        <p:spPr>
          <a:xfrm>
            <a:off x="748368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AUG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29" name="PlaceHolder 30"/>
          <p:cNvSpPr>
            <a:spLocks noGrp="1"/>
          </p:cNvSpPr>
          <p:nvPr>
            <p:ph/>
          </p:nvPr>
        </p:nvSpPr>
        <p:spPr>
          <a:xfrm>
            <a:off x="827136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SEP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0" name="PlaceHolder 31"/>
          <p:cNvSpPr>
            <a:spLocks noGrp="1"/>
          </p:cNvSpPr>
          <p:nvPr>
            <p:ph/>
          </p:nvPr>
        </p:nvSpPr>
        <p:spPr>
          <a:xfrm>
            <a:off x="905904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OCT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1" name="PlaceHolder 32"/>
          <p:cNvSpPr>
            <a:spLocks noGrp="1"/>
          </p:cNvSpPr>
          <p:nvPr>
            <p:ph/>
          </p:nvPr>
        </p:nvSpPr>
        <p:spPr>
          <a:xfrm>
            <a:off x="984672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NOV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2" name="PlaceHolder 33"/>
          <p:cNvSpPr>
            <a:spLocks noGrp="1"/>
          </p:cNvSpPr>
          <p:nvPr>
            <p:ph/>
          </p:nvPr>
        </p:nvSpPr>
        <p:spPr>
          <a:xfrm>
            <a:off x="10634400" y="4425840"/>
            <a:ext cx="639360" cy="20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DEC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3" name="PlaceHolder 34"/>
          <p:cNvSpPr>
            <a:spLocks noGrp="1"/>
          </p:cNvSpPr>
          <p:nvPr>
            <p:ph/>
          </p:nvPr>
        </p:nvSpPr>
        <p:spPr>
          <a:xfrm>
            <a:off x="1800000" y="5269680"/>
            <a:ext cx="2519640" cy="561240"/>
          </a:xfrm>
          <a:prstGeom prst="rect">
            <a:avLst/>
          </a:prstGeom>
          <a:solidFill>
            <a:srgbClr val="f8f0e3"/>
          </a:solidFill>
          <a:ln w="0">
            <a:noFill/>
          </a:ln>
        </p:spPr>
        <p:txBody>
          <a:bodyPr lIns="90000" rIns="90000" tIns="36000" bIns="45000" anchor="t">
            <a:noAutofit/>
          </a:bodyPr>
          <a:p>
            <a:pPr indent="0" algn="ctr" defTabSz="914400">
              <a:lnSpc>
                <a:spcPct val="150000"/>
              </a:lnSpc>
              <a:spcBef>
                <a:spcPts val="3600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Century Gothic"/>
                <a:ea typeface="DejaVu Sans"/>
              </a:rPr>
              <a:t>Expand our Geographic Reach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4" name="PlaceHolder 35"/>
          <p:cNvSpPr>
            <a:spLocks noGrp="1"/>
          </p:cNvSpPr>
          <p:nvPr>
            <p:ph/>
          </p:nvPr>
        </p:nvSpPr>
        <p:spPr>
          <a:xfrm>
            <a:off x="2328840" y="5580360"/>
            <a:ext cx="1462320" cy="22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Feb 2024</a:t>
            </a:r>
            <a:endParaRPr b="0" lang="en-US" sz="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5" name="PlaceHolder 36"/>
          <p:cNvSpPr>
            <a:spLocks noGrp="1"/>
          </p:cNvSpPr>
          <p:nvPr>
            <p:ph/>
          </p:nvPr>
        </p:nvSpPr>
        <p:spPr>
          <a:xfrm>
            <a:off x="5580000" y="5272920"/>
            <a:ext cx="2879640" cy="561240"/>
          </a:xfrm>
          <a:prstGeom prst="rect">
            <a:avLst/>
          </a:prstGeom>
          <a:solidFill>
            <a:srgbClr val="f8f0e3"/>
          </a:solidFill>
          <a:ln w="0">
            <a:noFill/>
          </a:ln>
        </p:spPr>
        <p:txBody>
          <a:bodyPr lIns="90000" rIns="90000" tIns="36000" bIns="45000" anchor="t">
            <a:noAutofit/>
          </a:bodyPr>
          <a:p>
            <a:pPr indent="0" algn="ctr" defTabSz="914400">
              <a:lnSpc>
                <a:spcPct val="150000"/>
              </a:lnSpc>
              <a:spcBef>
                <a:spcPts val="3600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Century Gothic"/>
                <a:ea typeface="DejaVu Sans"/>
              </a:rPr>
              <a:t>Continuously Monitor and Adjust Strategy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6" name="PlaceHolder 37"/>
          <p:cNvSpPr>
            <a:spLocks noGrp="1"/>
          </p:cNvSpPr>
          <p:nvPr>
            <p:ph/>
          </p:nvPr>
        </p:nvSpPr>
        <p:spPr>
          <a:xfrm>
            <a:off x="6288840" y="5583960"/>
            <a:ext cx="1462320" cy="22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July 2024</a:t>
            </a:r>
            <a:endParaRPr b="0" lang="en-US" sz="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7" name="PlaceHolder 38"/>
          <p:cNvSpPr>
            <a:spLocks noGrp="1"/>
          </p:cNvSpPr>
          <p:nvPr>
            <p:ph/>
          </p:nvPr>
        </p:nvSpPr>
        <p:spPr>
          <a:xfrm>
            <a:off x="9180000" y="5272920"/>
            <a:ext cx="2535120" cy="561240"/>
          </a:xfrm>
          <a:prstGeom prst="rect">
            <a:avLst/>
          </a:prstGeom>
          <a:solidFill>
            <a:srgbClr val="f8f0e3"/>
          </a:solidFill>
          <a:ln w="0">
            <a:noFill/>
          </a:ln>
        </p:spPr>
        <p:txBody>
          <a:bodyPr lIns="90000" rIns="90000" tIns="36000" bIns="45000" anchor="t">
            <a:noAutofit/>
          </a:bodyPr>
          <a:p>
            <a:pPr indent="0" algn="ctr" defTabSz="914400">
              <a:lnSpc>
                <a:spcPct val="150000"/>
              </a:lnSpc>
              <a:spcBef>
                <a:spcPts val="3600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Century Gothic"/>
                <a:ea typeface="DejaVu Sans"/>
              </a:rPr>
              <a:t>Manufacturing and Marketing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8" name="PlaceHolder 39"/>
          <p:cNvSpPr>
            <a:spLocks noGrp="1"/>
          </p:cNvSpPr>
          <p:nvPr>
            <p:ph/>
          </p:nvPr>
        </p:nvSpPr>
        <p:spPr>
          <a:xfrm>
            <a:off x="9716400" y="5583960"/>
            <a:ext cx="1462320" cy="22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Dec 2024</a:t>
            </a:r>
            <a:endParaRPr b="0" lang="en-US" sz="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9" name="PlaceHolder 1"/>
          <p:cNvSpPr>
            <a:spLocks noGrp="1"/>
          </p:cNvSpPr>
          <p:nvPr>
            <p:ph type="title"/>
          </p:nvPr>
        </p:nvSpPr>
        <p:spPr>
          <a:xfrm>
            <a:off x="914400" y="896040"/>
            <a:ext cx="1036260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Our Team Members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40" name="Picture Placeholder 17" descr="Team member&#10;"/>
          <p:cNvPicPr/>
          <p:nvPr/>
        </p:nvPicPr>
        <p:blipFill>
          <a:blip r:embed="rId1"/>
          <a:stretch/>
        </p:blipFill>
        <p:spPr>
          <a:xfrm>
            <a:off x="914400" y="1993320"/>
            <a:ext cx="2285280" cy="2285280"/>
          </a:xfrm>
          <a:prstGeom prst="rect">
            <a:avLst/>
          </a:prstGeom>
          <a:ln w="0">
            <a:noFill/>
          </a:ln>
        </p:spPr>
      </p:pic>
      <p:sp>
        <p:nvSpPr>
          <p:cNvPr id="8041" name="PlaceHolder 2"/>
          <p:cNvSpPr>
            <a:spLocks noGrp="1"/>
          </p:cNvSpPr>
          <p:nvPr>
            <p:ph/>
          </p:nvPr>
        </p:nvSpPr>
        <p:spPr>
          <a:xfrm>
            <a:off x="838080" y="4507920"/>
            <a:ext cx="22852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David Lee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42" name="PlaceHolder 3"/>
          <p:cNvSpPr>
            <a:spLocks noGrp="1"/>
          </p:cNvSpPr>
          <p:nvPr>
            <p:ph/>
          </p:nvPr>
        </p:nvSpPr>
        <p:spPr>
          <a:xfrm>
            <a:off x="838080" y="4837320"/>
            <a:ext cx="228528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f8f0e3"/>
                </a:solidFill>
                <a:latin typeface="Century Gothic"/>
                <a:ea typeface="DejaVu Sans"/>
              </a:rPr>
              <a:t> </a:t>
            </a:r>
            <a:r>
              <a:rPr b="0" lang="en-ZA" sz="1200" spc="-1" strike="noStrike">
                <a:solidFill>
                  <a:srgbClr val="f8f0e3"/>
                </a:solidFill>
                <a:latin typeface="Century Gothic"/>
                <a:ea typeface="DejaVu Sans"/>
              </a:rPr>
              <a:t>CFO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43" name="Picture Placeholder 19" descr="Team member&#10;"/>
          <p:cNvPicPr/>
          <p:nvPr/>
        </p:nvPicPr>
        <p:blipFill>
          <a:blip r:embed="rId2"/>
          <a:stretch/>
        </p:blipFill>
        <p:spPr>
          <a:xfrm>
            <a:off x="3610800" y="1993320"/>
            <a:ext cx="2285280" cy="2285280"/>
          </a:xfrm>
          <a:prstGeom prst="rect">
            <a:avLst/>
          </a:prstGeom>
          <a:ln w="0">
            <a:noFill/>
          </a:ln>
        </p:spPr>
      </p:pic>
      <p:sp>
        <p:nvSpPr>
          <p:cNvPr id="8044" name="PlaceHolder 4"/>
          <p:cNvSpPr>
            <a:spLocks noGrp="1"/>
          </p:cNvSpPr>
          <p:nvPr>
            <p:ph/>
          </p:nvPr>
        </p:nvSpPr>
        <p:spPr>
          <a:xfrm>
            <a:off x="3535560" y="4511520"/>
            <a:ext cx="22852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Sarah Johnso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45" name="PlaceHolder 5"/>
          <p:cNvSpPr>
            <a:spLocks noGrp="1"/>
          </p:cNvSpPr>
          <p:nvPr>
            <p:ph/>
          </p:nvPr>
        </p:nvSpPr>
        <p:spPr>
          <a:xfrm>
            <a:off x="3535560" y="4839120"/>
            <a:ext cx="228528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f8f0e3"/>
                </a:solidFill>
                <a:latin typeface="Century Gothic"/>
                <a:ea typeface="DejaVu Sans"/>
              </a:rPr>
              <a:t>CEO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46" name="Picture Placeholder 21" descr="Team member&#10;"/>
          <p:cNvPicPr/>
          <p:nvPr/>
        </p:nvPicPr>
        <p:blipFill>
          <a:blip r:embed="rId3"/>
          <a:stretch/>
        </p:blipFill>
        <p:spPr>
          <a:xfrm>
            <a:off x="6307200" y="1993320"/>
            <a:ext cx="2285280" cy="2285280"/>
          </a:xfrm>
          <a:prstGeom prst="rect">
            <a:avLst/>
          </a:prstGeom>
          <a:ln w="0">
            <a:noFill/>
          </a:ln>
        </p:spPr>
      </p:pic>
      <p:sp>
        <p:nvSpPr>
          <p:cNvPr id="8047" name="PlaceHolder 6"/>
          <p:cNvSpPr>
            <a:spLocks noGrp="1"/>
          </p:cNvSpPr>
          <p:nvPr>
            <p:ph/>
          </p:nvPr>
        </p:nvSpPr>
        <p:spPr>
          <a:xfrm>
            <a:off x="6233040" y="4511520"/>
            <a:ext cx="22852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Karen Wong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48" name="PlaceHolder 7"/>
          <p:cNvSpPr>
            <a:spLocks noGrp="1"/>
          </p:cNvSpPr>
          <p:nvPr>
            <p:ph/>
          </p:nvPr>
        </p:nvSpPr>
        <p:spPr>
          <a:xfrm>
            <a:off x="6233040" y="4839120"/>
            <a:ext cx="228528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f8f0e3"/>
                </a:solidFill>
                <a:latin typeface="Century Gothic"/>
                <a:ea typeface="DejaVu Sans"/>
              </a:rPr>
              <a:t>CMO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49" name="Picture Placeholder 23" descr="Team member&#10;"/>
          <p:cNvPicPr/>
          <p:nvPr/>
        </p:nvPicPr>
        <p:blipFill>
          <a:blip r:embed="rId4"/>
          <a:stretch/>
        </p:blipFill>
        <p:spPr>
          <a:xfrm>
            <a:off x="9003600" y="1993320"/>
            <a:ext cx="2285280" cy="2285280"/>
          </a:xfrm>
          <a:prstGeom prst="rect">
            <a:avLst/>
          </a:prstGeom>
          <a:ln w="0">
            <a:noFill/>
          </a:ln>
        </p:spPr>
      </p:pic>
      <p:sp>
        <p:nvSpPr>
          <p:cNvPr id="8050" name="PlaceHolder 8"/>
          <p:cNvSpPr>
            <a:spLocks noGrp="1"/>
          </p:cNvSpPr>
          <p:nvPr>
            <p:ph/>
          </p:nvPr>
        </p:nvSpPr>
        <p:spPr>
          <a:xfrm>
            <a:off x="8928000" y="4507920"/>
            <a:ext cx="22852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Michael Chen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1" name="PlaceHolder 9"/>
          <p:cNvSpPr>
            <a:spLocks noGrp="1"/>
          </p:cNvSpPr>
          <p:nvPr>
            <p:ph/>
          </p:nvPr>
        </p:nvSpPr>
        <p:spPr>
          <a:xfrm>
            <a:off x="8928000" y="4837320"/>
            <a:ext cx="228528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f8f0e3"/>
                </a:solidFill>
                <a:latin typeface="Century Gothic"/>
                <a:ea typeface="DejaVu Sans"/>
              </a:rPr>
              <a:t> </a:t>
            </a:r>
            <a:r>
              <a:rPr b="0" lang="en-ZA" sz="1200" spc="-1" strike="noStrike">
                <a:solidFill>
                  <a:srgbClr val="f8f0e3"/>
                </a:solidFill>
                <a:latin typeface="Century Gothic"/>
                <a:ea typeface="DejaVu Sans"/>
              </a:rPr>
              <a:t>COO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 spd="med">
    <p:pull dir="r"/>
  </p:transition>
  <p:timing>
    <p:tnLst>
      <p:par>
        <p:cTn id="389" dur="indefinite" restart="never" nodeType="tmRoot">
          <p:childTnLst>
            <p:seq>
              <p:cTn id="390" dur="indefinite" nodeType="mainSeq">
                <p:childTnLst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2" name="PlaceHolder 1"/>
          <p:cNvSpPr>
            <a:spLocks noGrp="1"/>
          </p:cNvSpPr>
          <p:nvPr>
            <p:ph type="title"/>
          </p:nvPr>
        </p:nvSpPr>
        <p:spPr>
          <a:xfrm>
            <a:off x="914400" y="896040"/>
            <a:ext cx="105148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Our Team Members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53" name="Picture Placeholder 6" descr="Team member&#10;"/>
          <p:cNvPicPr/>
          <p:nvPr/>
        </p:nvPicPr>
        <p:blipFill>
          <a:blip r:embed="rId1"/>
          <a:stretch/>
        </p:blipFill>
        <p:spPr>
          <a:xfrm>
            <a:off x="914400" y="197496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54" name="PlaceHolder 2"/>
          <p:cNvSpPr>
            <a:spLocks noGrp="1"/>
          </p:cNvSpPr>
          <p:nvPr>
            <p:ph/>
          </p:nvPr>
        </p:nvSpPr>
        <p:spPr>
          <a:xfrm>
            <a:off x="838080" y="34747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Jason Brown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5" name="PlaceHolder 3"/>
          <p:cNvSpPr>
            <a:spLocks noGrp="1"/>
          </p:cNvSpPr>
          <p:nvPr>
            <p:ph/>
          </p:nvPr>
        </p:nvSpPr>
        <p:spPr>
          <a:xfrm>
            <a:off x="838080" y="37033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Sales Director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56" name="Picture Placeholder 131" descr="Team member&#10;"/>
          <p:cNvPicPr/>
          <p:nvPr/>
        </p:nvPicPr>
        <p:blipFill>
          <a:blip r:embed="rId2"/>
          <a:stretch/>
        </p:blipFill>
        <p:spPr>
          <a:xfrm>
            <a:off x="3683160" y="197496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57" name="PlaceHolder 4"/>
          <p:cNvSpPr>
            <a:spLocks noGrp="1"/>
          </p:cNvSpPr>
          <p:nvPr>
            <p:ph/>
          </p:nvPr>
        </p:nvSpPr>
        <p:spPr>
          <a:xfrm>
            <a:off x="3609000" y="34747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Emily Nguyen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8" name="PlaceHolder 5"/>
          <p:cNvSpPr>
            <a:spLocks noGrp="1"/>
          </p:cNvSpPr>
          <p:nvPr>
            <p:ph/>
          </p:nvPr>
        </p:nvSpPr>
        <p:spPr>
          <a:xfrm>
            <a:off x="3609000" y="37033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HR Manager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59" name="Picture Placeholder 133" descr="Team member&#10;"/>
          <p:cNvPicPr/>
          <p:nvPr/>
        </p:nvPicPr>
        <p:blipFill>
          <a:blip r:embed="rId3"/>
          <a:stretch/>
        </p:blipFill>
        <p:spPr>
          <a:xfrm>
            <a:off x="6451560" y="197496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60" name="PlaceHolder 6"/>
          <p:cNvSpPr>
            <a:spLocks noGrp="1"/>
          </p:cNvSpPr>
          <p:nvPr>
            <p:ph/>
          </p:nvPr>
        </p:nvSpPr>
        <p:spPr>
          <a:xfrm>
            <a:off x="6379560" y="34747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Amanda Taylor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61" name="PlaceHolder 7"/>
          <p:cNvSpPr>
            <a:spLocks noGrp="1"/>
          </p:cNvSpPr>
          <p:nvPr>
            <p:ph/>
          </p:nvPr>
        </p:nvSpPr>
        <p:spPr>
          <a:xfrm>
            <a:off x="6379560" y="37033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Marketing Manager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62" name="Picture Placeholder 135" descr="Team member&#10;"/>
          <p:cNvPicPr/>
          <p:nvPr/>
        </p:nvPicPr>
        <p:blipFill>
          <a:blip r:embed="rId4"/>
          <a:stretch/>
        </p:blipFill>
        <p:spPr>
          <a:xfrm>
            <a:off x="9220320" y="197496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63" name="PlaceHolder 8"/>
          <p:cNvSpPr>
            <a:spLocks noGrp="1"/>
          </p:cNvSpPr>
          <p:nvPr>
            <p:ph/>
          </p:nvPr>
        </p:nvSpPr>
        <p:spPr>
          <a:xfrm>
            <a:off x="9141120" y="34747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Daniel Kim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64" name="PlaceHolder 9"/>
          <p:cNvSpPr>
            <a:spLocks noGrp="1"/>
          </p:cNvSpPr>
          <p:nvPr>
            <p:ph/>
          </p:nvPr>
        </p:nvSpPr>
        <p:spPr>
          <a:xfrm>
            <a:off x="9141120" y="370332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Product Manager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65" name="Picture Placeholder 141" descr="Team member&#10;"/>
          <p:cNvPicPr/>
          <p:nvPr/>
        </p:nvPicPr>
        <p:blipFill>
          <a:blip r:embed="rId5"/>
          <a:stretch/>
        </p:blipFill>
        <p:spPr>
          <a:xfrm>
            <a:off x="914400" y="416052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66" name="PlaceHolder 10"/>
          <p:cNvSpPr>
            <a:spLocks noGrp="1"/>
          </p:cNvSpPr>
          <p:nvPr>
            <p:ph/>
          </p:nvPr>
        </p:nvSpPr>
        <p:spPr>
          <a:xfrm>
            <a:off x="838080" y="56692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Samantha Patel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67" name="PlaceHolder 11"/>
          <p:cNvSpPr>
            <a:spLocks noGrp="1"/>
          </p:cNvSpPr>
          <p:nvPr>
            <p:ph/>
          </p:nvPr>
        </p:nvSpPr>
        <p:spPr>
          <a:xfrm>
            <a:off x="838080" y="59068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Operations Coordinator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68" name="Picture Placeholder 143" descr="Team member&#10;"/>
          <p:cNvPicPr/>
          <p:nvPr/>
        </p:nvPicPr>
        <p:blipFill>
          <a:blip r:embed="rId6"/>
          <a:stretch/>
        </p:blipFill>
        <p:spPr>
          <a:xfrm>
            <a:off x="3684960" y="416052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69" name="PlaceHolder 12"/>
          <p:cNvSpPr>
            <a:spLocks noGrp="1"/>
          </p:cNvSpPr>
          <p:nvPr>
            <p:ph/>
          </p:nvPr>
        </p:nvSpPr>
        <p:spPr>
          <a:xfrm>
            <a:off x="3609000" y="56692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Brian Rodriguez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0" name="PlaceHolder 13"/>
          <p:cNvSpPr>
            <a:spLocks noGrp="1"/>
          </p:cNvSpPr>
          <p:nvPr>
            <p:ph/>
          </p:nvPr>
        </p:nvSpPr>
        <p:spPr>
          <a:xfrm>
            <a:off x="3609000" y="59068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 </a:t>
            </a: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Financial Analyst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71" name="Picture Placeholder 145" descr="Team member&#10;"/>
          <p:cNvPicPr/>
          <p:nvPr/>
        </p:nvPicPr>
        <p:blipFill>
          <a:blip r:embed="rId7"/>
          <a:stretch/>
        </p:blipFill>
        <p:spPr>
          <a:xfrm>
            <a:off x="6455520" y="416052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72" name="PlaceHolder 14"/>
          <p:cNvSpPr>
            <a:spLocks noGrp="1"/>
          </p:cNvSpPr>
          <p:nvPr>
            <p:ph/>
          </p:nvPr>
        </p:nvSpPr>
        <p:spPr>
          <a:xfrm>
            <a:off x="6379560" y="56692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Jennifer Wong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3" name="PlaceHolder 15"/>
          <p:cNvSpPr>
            <a:spLocks noGrp="1"/>
          </p:cNvSpPr>
          <p:nvPr>
            <p:ph/>
          </p:nvPr>
        </p:nvSpPr>
        <p:spPr>
          <a:xfrm>
            <a:off x="6379560" y="59068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Customer Service Manager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074" name="Picture Placeholder 147" descr="Team member&#10;"/>
          <p:cNvPicPr/>
          <p:nvPr/>
        </p:nvPicPr>
        <p:blipFill>
          <a:blip r:embed="rId8"/>
          <a:stretch/>
        </p:blipFill>
        <p:spPr>
          <a:xfrm>
            <a:off x="9217080" y="4160520"/>
            <a:ext cx="2056680" cy="1370880"/>
          </a:xfrm>
          <a:prstGeom prst="rect">
            <a:avLst/>
          </a:prstGeom>
          <a:ln w="0">
            <a:noFill/>
          </a:ln>
        </p:spPr>
      </p:pic>
      <p:sp>
        <p:nvSpPr>
          <p:cNvPr id="8075" name="PlaceHolder 16"/>
          <p:cNvSpPr>
            <a:spLocks noGrp="1"/>
          </p:cNvSpPr>
          <p:nvPr>
            <p:ph/>
          </p:nvPr>
        </p:nvSpPr>
        <p:spPr>
          <a:xfrm>
            <a:off x="9141120" y="56692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Eric Chen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6" name="PlaceHolder 17"/>
          <p:cNvSpPr>
            <a:spLocks noGrp="1"/>
          </p:cNvSpPr>
          <p:nvPr>
            <p:ph/>
          </p:nvPr>
        </p:nvSpPr>
        <p:spPr>
          <a:xfrm>
            <a:off x="9141120" y="5906880"/>
            <a:ext cx="2056680" cy="27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 </a:t>
            </a:r>
            <a:r>
              <a:rPr b="0" lang="en-US" sz="1000" spc="-1" strike="noStrike">
                <a:solidFill>
                  <a:srgbClr val="f8f0e3"/>
                </a:solidFill>
                <a:latin typeface="Century Gothic"/>
                <a:ea typeface="DejaVu Sans"/>
              </a:rPr>
              <a:t>IT Manager</a:t>
            </a:r>
            <a:endParaRPr b="0" lang="en-US" sz="1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7" name="PlaceHolder 1"/>
          <p:cNvSpPr>
            <a:spLocks noGrp="1"/>
          </p:cNvSpPr>
          <p:nvPr>
            <p:ph type="title"/>
          </p:nvPr>
        </p:nvSpPr>
        <p:spPr>
          <a:xfrm>
            <a:off x="4937760" y="898560"/>
            <a:ext cx="640008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CONCLUSION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8" name="PlaceHolder 2"/>
          <p:cNvSpPr>
            <a:spLocks noGrp="1"/>
          </p:cNvSpPr>
          <p:nvPr>
            <p:ph/>
          </p:nvPr>
        </p:nvSpPr>
        <p:spPr>
          <a:xfrm>
            <a:off x="4937760" y="2254680"/>
            <a:ext cx="64000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Overall, working for FuturaPower Innovations provides an opportunity to be part of a dynamic and innovative team that is focused on creating a sustainable future. With a strong growth strategy and a commitment to excellence, FuturaPower Innovations is poised to become a leader in the renewable energy industry.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 spd="slow">
    <p:comb dir="horz"/>
  </p:transition>
  <p:timing>
    <p:tnLst>
      <p:par>
        <p:cTn id="591" dur="indefinite" restart="never" nodeType="tmRoot">
          <p:childTnLst>
            <p:seq>
              <p:cTn id="592" dur="indefinite" nodeType="mainSeq">
                <p:childTnLst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7" dur="500"/>
                                        <p:tgtEl>
                                          <p:spTgt spid="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" name="PlaceHolder 1"/>
          <p:cNvSpPr>
            <a:spLocks noGrp="1"/>
          </p:cNvSpPr>
          <p:nvPr>
            <p:ph type="title"/>
          </p:nvPr>
        </p:nvSpPr>
        <p:spPr>
          <a:xfrm>
            <a:off x="6084720" y="1122480"/>
            <a:ext cx="54856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THANK YOU</a:t>
            </a:r>
            <a:endParaRPr b="0" lang="en-US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80" name="PlaceHolder 2"/>
          <p:cNvSpPr>
            <a:spLocks noGrp="1"/>
          </p:cNvSpPr>
          <p:nvPr>
            <p:ph type="subTitle"/>
          </p:nvPr>
        </p:nvSpPr>
        <p:spPr>
          <a:xfrm>
            <a:off x="6080760" y="3602160"/>
            <a:ext cx="5485680" cy="16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10000"/>
          </a:bodyPr>
          <a:p>
            <a:pPr marL="228600" indent="-228600" defTabSz="914400">
              <a:lnSpc>
                <a:spcPts val="28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Jennifer Wong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 defTabSz="914400">
              <a:lnSpc>
                <a:spcPts val="28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8f0e3"/>
                </a:solidFill>
                <a:latin typeface="Century Gothic"/>
                <a:ea typeface="DejaVu Sans"/>
              </a:rPr>
              <a:t>205-234-4561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 defTabSz="914400">
              <a:lnSpc>
                <a:spcPts val="28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8f0e3"/>
                </a:solidFill>
                <a:latin typeface="Century Gothic"/>
                <a:ea typeface="DejaVu Sans"/>
              </a:rPr>
              <a:t>jenniferwong@futurapower.com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 defTabSz="914400">
              <a:lnSpc>
                <a:spcPts val="28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8f0e3"/>
                </a:solidFill>
                <a:latin typeface="Century Gothic"/>
                <a:ea typeface="Microsoft YaHei"/>
              </a:rPr>
              <a:t>www.</a:t>
            </a:r>
            <a:r>
              <a:rPr b="0" lang="en-US" sz="1800" spc="-1" strike="noStrike">
                <a:solidFill>
                  <a:srgbClr val="f8f0e3"/>
                </a:solidFill>
                <a:latin typeface="Century Gothic"/>
                <a:ea typeface="DejaVu Sans"/>
              </a:rPr>
              <a:t>futurapower.com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7" name="PlaceHolder 1"/>
          <p:cNvSpPr>
            <a:spLocks noGrp="1"/>
          </p:cNvSpPr>
          <p:nvPr>
            <p:ph type="title"/>
          </p:nvPr>
        </p:nvSpPr>
        <p:spPr>
          <a:xfrm>
            <a:off x="4933800" y="898560"/>
            <a:ext cx="63428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ZA" sz="44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Our Story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8" name="PlaceHolder 2"/>
          <p:cNvSpPr>
            <a:spLocks noGrp="1"/>
          </p:cNvSpPr>
          <p:nvPr>
            <p:ph/>
          </p:nvPr>
        </p:nvSpPr>
        <p:spPr>
          <a:xfrm>
            <a:off x="4933800" y="2310840"/>
            <a:ext cx="6400080" cy="3656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Welcome to FuturaPower Innovations, a cutting-edge technology company that's dedicated to powering the future. Our mission is to develop innovative solutions that harness the power of technology to drive progress and make the world a better place.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iterate type="wd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9" name="PlaceHolder 1"/>
          <p:cNvSpPr>
            <a:spLocks noGrp="1"/>
          </p:cNvSpPr>
          <p:nvPr>
            <p:ph type="title"/>
          </p:nvPr>
        </p:nvSpPr>
        <p:spPr>
          <a:xfrm>
            <a:off x="914400" y="896040"/>
            <a:ext cx="680004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0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Solutions We Provide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0" name="PlaceHolder 2"/>
          <p:cNvSpPr>
            <a:spLocks noGrp="1"/>
          </p:cNvSpPr>
          <p:nvPr>
            <p:ph/>
          </p:nvPr>
        </p:nvSpPr>
        <p:spPr>
          <a:xfrm>
            <a:off x="914400" y="2084760"/>
            <a:ext cx="3199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Innovative Technology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1" name="PlaceHolder 3"/>
          <p:cNvSpPr>
            <a:spLocks noGrp="1"/>
          </p:cNvSpPr>
          <p:nvPr>
            <p:ph/>
          </p:nvPr>
        </p:nvSpPr>
        <p:spPr>
          <a:xfrm>
            <a:off x="914400" y="2496240"/>
            <a:ext cx="3199680" cy="118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1800"/>
              </a:lnSpc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Our products are built on the latest technologies and engineered to be both efficient and sustainable.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2" name="PlaceHolder 4"/>
          <p:cNvSpPr>
            <a:spLocks noGrp="1"/>
          </p:cNvSpPr>
          <p:nvPr>
            <p:ph/>
          </p:nvPr>
        </p:nvSpPr>
        <p:spPr>
          <a:xfrm>
            <a:off x="4538160" y="2084760"/>
            <a:ext cx="3199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Positive Impact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3" name="PlaceHolder 5"/>
          <p:cNvSpPr>
            <a:spLocks noGrp="1"/>
          </p:cNvSpPr>
          <p:nvPr>
            <p:ph/>
          </p:nvPr>
        </p:nvSpPr>
        <p:spPr>
          <a:xfrm>
            <a:off x="4535280" y="2496240"/>
            <a:ext cx="3384360" cy="118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1800"/>
              </a:lnSpc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We're committed to making a positive impact on the world by developing products and services.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4" name="PlaceHolder 6"/>
          <p:cNvSpPr>
            <a:spLocks noGrp="1"/>
          </p:cNvSpPr>
          <p:nvPr>
            <p:ph/>
          </p:nvPr>
        </p:nvSpPr>
        <p:spPr>
          <a:xfrm>
            <a:off x="914400" y="3840480"/>
            <a:ext cx="3199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Sustainable Solutions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5" name="PlaceHolder 7"/>
          <p:cNvSpPr>
            <a:spLocks noGrp="1"/>
          </p:cNvSpPr>
          <p:nvPr>
            <p:ph/>
          </p:nvPr>
        </p:nvSpPr>
        <p:spPr>
          <a:xfrm>
            <a:off x="914400" y="4251960"/>
            <a:ext cx="31996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1800"/>
              </a:lnSpc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Our focus on renewable energy and smart city solutions is part of our broader commitment to creating a more sustainable future.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6" name="PlaceHolder 8"/>
          <p:cNvSpPr>
            <a:spLocks noGrp="1"/>
          </p:cNvSpPr>
          <p:nvPr>
            <p:ph/>
          </p:nvPr>
        </p:nvSpPr>
        <p:spPr>
          <a:xfrm>
            <a:off x="4535280" y="3840480"/>
            <a:ext cx="3199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24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18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Expert Team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7" name="PlaceHolder 9"/>
          <p:cNvSpPr>
            <a:spLocks noGrp="1"/>
          </p:cNvSpPr>
          <p:nvPr>
            <p:ph/>
          </p:nvPr>
        </p:nvSpPr>
        <p:spPr>
          <a:xfrm>
            <a:off x="4535280" y="4251960"/>
            <a:ext cx="31996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ts val="1800"/>
              </a:lnSpc>
              <a:buNone/>
              <a:tabLst>
                <a:tab algn="l" pos="0"/>
              </a:tabLst>
            </a:pPr>
            <a:r>
              <a:rPr b="0" lang="en-ZA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Our team of experienced professionals includes engineers, developers, and business leaders who are passionate about innovation and making a difference in the world.</a:t>
            </a: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8" name="PlaceHolder 1"/>
          <p:cNvSpPr>
            <a:spLocks noGrp="1"/>
          </p:cNvSpPr>
          <p:nvPr>
            <p:ph type="title"/>
          </p:nvPr>
        </p:nvSpPr>
        <p:spPr>
          <a:xfrm>
            <a:off x="914400" y="896040"/>
            <a:ext cx="6800040" cy="90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0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Our Value Proposition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49" name="PlaceHolder 2"/>
          <p:cNvSpPr>
            <a:spLocks noGrp="1"/>
          </p:cNvSpPr>
          <p:nvPr>
            <p:ph/>
          </p:nvPr>
        </p:nvSpPr>
        <p:spPr>
          <a:xfrm>
            <a:off x="914400" y="2206440"/>
            <a:ext cx="6465240" cy="38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 defTabSz="914400">
              <a:lnSpc>
                <a:spcPts val="2401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ZA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Sustainable and Efficient: Our products are built on the latest sustainable technologies, and are designed to be highly efficient. 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marL="432000" indent="-324000" defTabSz="914400">
              <a:lnSpc>
                <a:spcPts val="2401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ZA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Cost-Effective: Our products are engineered to be cost-effective, allowing our customers to save money on their energy bills over the long term. 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marL="432000" indent="-324000" defTabSz="914400">
              <a:lnSpc>
                <a:spcPts val="2401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ZA" sz="1600" spc="-1" strike="noStrike">
                <a:solidFill>
                  <a:srgbClr val="f8f0e3"/>
                </a:solidFill>
                <a:latin typeface="Century Gothic"/>
                <a:ea typeface="DejaVu Sans"/>
              </a:rPr>
              <a:t>Reliable and Durable: Our products are built to last, with high-quality components that are engineered for durability and performance.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7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7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0" name="PlaceHolder 1"/>
          <p:cNvSpPr>
            <a:spLocks noGrp="1"/>
          </p:cNvSpPr>
          <p:nvPr>
            <p:ph type="title"/>
          </p:nvPr>
        </p:nvSpPr>
        <p:spPr>
          <a:xfrm>
            <a:off x="6606000" y="1098360"/>
            <a:ext cx="5098680" cy="226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US" sz="4800" spc="-1" strike="noStrike" cap="all">
                <a:solidFill>
                  <a:srgbClr val="f8f0e3"/>
                </a:solidFill>
                <a:latin typeface="Century Gothic"/>
                <a:ea typeface="DejaVu Sans"/>
              </a:rPr>
              <a:t>Introduction to Our Company</a:t>
            </a:r>
            <a:endParaRPr b="0" lang="en-US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18"/>
          </p:nvPr>
        </p:nvSpPr>
        <p:spPr/>
        <p:txBody>
          <a:bodyPr/>
          <a:p>
            <a:fld id="{50CD2066-659E-45CE-8F88-A7F164789E1B}" type="slidenum">
              <a:t>5</a:t>
            </a:fld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1" name="PlaceHolder 1"/>
          <p:cNvSpPr>
            <a:spLocks noGrp="1"/>
          </p:cNvSpPr>
          <p:nvPr>
            <p:ph type="title"/>
          </p:nvPr>
        </p:nvSpPr>
        <p:spPr>
          <a:xfrm>
            <a:off x="1552680" y="896040"/>
            <a:ext cx="972432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ZA" sz="40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Sales and Marketing Approach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952" name="Online Image Placeholder 42" descr="Research outline"/>
          <p:cNvPicPr/>
          <p:nvPr/>
        </p:nvPicPr>
        <p:blipFill>
          <a:blip r:embed="rId1"/>
          <a:stretch/>
        </p:blipFill>
        <p:spPr>
          <a:xfrm>
            <a:off x="2469600" y="2184480"/>
            <a:ext cx="913680" cy="913680"/>
          </a:xfrm>
          <a:prstGeom prst="rect">
            <a:avLst/>
          </a:prstGeom>
          <a:ln w="0">
            <a:noFill/>
          </a:ln>
        </p:spPr>
      </p:pic>
      <p:pic>
        <p:nvPicPr>
          <p:cNvPr id="7953" name="Online Image Placeholder 54" descr="Group success with solid fill"/>
          <p:cNvPicPr/>
          <p:nvPr/>
        </p:nvPicPr>
        <p:blipFill>
          <a:blip r:embed="rId2"/>
          <a:stretch/>
        </p:blipFill>
        <p:spPr>
          <a:xfrm>
            <a:off x="5926320" y="2184480"/>
            <a:ext cx="913680" cy="913680"/>
          </a:xfrm>
          <a:prstGeom prst="rect">
            <a:avLst/>
          </a:prstGeom>
          <a:ln w="0">
            <a:noFill/>
          </a:ln>
        </p:spPr>
      </p:pic>
      <p:pic>
        <p:nvPicPr>
          <p:cNvPr id="7954" name="Online Image Placeholder 56" descr="Repeat with solid fill"/>
          <p:cNvPicPr/>
          <p:nvPr/>
        </p:nvPicPr>
        <p:blipFill>
          <a:blip r:embed="rId3"/>
          <a:stretch/>
        </p:blipFill>
        <p:spPr>
          <a:xfrm>
            <a:off x="9439560" y="2184480"/>
            <a:ext cx="913680" cy="913680"/>
          </a:xfrm>
          <a:prstGeom prst="rect">
            <a:avLst/>
          </a:prstGeom>
          <a:ln w="0">
            <a:noFill/>
          </a:ln>
        </p:spPr>
      </p:pic>
      <p:sp>
        <p:nvSpPr>
          <p:cNvPr id="7955" name="PlaceHolder 2"/>
          <p:cNvSpPr>
            <a:spLocks noGrp="1"/>
          </p:cNvSpPr>
          <p:nvPr>
            <p:ph/>
          </p:nvPr>
        </p:nvSpPr>
        <p:spPr>
          <a:xfrm>
            <a:off x="1555200" y="3366720"/>
            <a:ext cx="2742480" cy="56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Product Sales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6" name="PlaceHolder 3"/>
          <p:cNvSpPr>
            <a:spLocks noGrp="1"/>
          </p:cNvSpPr>
          <p:nvPr>
            <p:ph/>
          </p:nvPr>
        </p:nvSpPr>
        <p:spPr>
          <a:xfrm>
            <a:off x="1555200" y="3764160"/>
            <a:ext cx="2742480" cy="210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914400">
              <a:lnSpc>
                <a:spcPts val="20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 generate revenue through the sale of our innovative and sustainable products, such as solar panels, wind turbines, energy storage systems.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7" name="PlaceHolder 4"/>
          <p:cNvSpPr>
            <a:spLocks noGrp="1"/>
          </p:cNvSpPr>
          <p:nvPr>
            <p:ph/>
          </p:nvPr>
        </p:nvSpPr>
        <p:spPr>
          <a:xfrm>
            <a:off x="5011920" y="3359880"/>
            <a:ext cx="2742480" cy="56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Service Contracts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8" name="PlaceHolder 5"/>
          <p:cNvSpPr>
            <a:spLocks noGrp="1"/>
          </p:cNvSpPr>
          <p:nvPr>
            <p:ph/>
          </p:nvPr>
        </p:nvSpPr>
        <p:spPr>
          <a:xfrm>
            <a:off x="5011920" y="3764160"/>
            <a:ext cx="2742480" cy="210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914400">
              <a:lnSpc>
                <a:spcPts val="20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en-ZA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In addition to product sales, we also generate revenue through service contracts. Our team of experienced professionals provides a range of services.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9" name="PlaceHolder 6"/>
          <p:cNvSpPr>
            <a:spLocks noGrp="1"/>
          </p:cNvSpPr>
          <p:nvPr>
            <p:ph/>
          </p:nvPr>
        </p:nvSpPr>
        <p:spPr>
          <a:xfrm>
            <a:off x="8525160" y="3364920"/>
            <a:ext cx="2742480" cy="56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Partnerships and Joint Ventures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0" name="PlaceHolder 7"/>
          <p:cNvSpPr>
            <a:spLocks noGrp="1"/>
          </p:cNvSpPr>
          <p:nvPr>
            <p:ph/>
          </p:nvPr>
        </p:nvSpPr>
        <p:spPr>
          <a:xfrm>
            <a:off x="8525160" y="3764160"/>
            <a:ext cx="2742480" cy="210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 defTabSz="914400">
              <a:lnSpc>
                <a:spcPts val="2001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We believe in the power of collaboration, and we're constantly seeking partnerships and joint ventures with other companies.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8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1" name="PlaceHolder 1"/>
          <p:cNvSpPr>
            <a:spLocks noGrp="1"/>
          </p:cNvSpPr>
          <p:nvPr>
            <p:ph type="title"/>
          </p:nvPr>
        </p:nvSpPr>
        <p:spPr>
          <a:xfrm>
            <a:off x="3044880" y="898560"/>
            <a:ext cx="8231760" cy="132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Market Size and Growth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2" name="PlaceHolder 2"/>
          <p:cNvSpPr>
            <a:spLocks noGrp="1"/>
          </p:cNvSpPr>
          <p:nvPr>
            <p:ph/>
          </p:nvPr>
        </p:nvSpPr>
        <p:spPr>
          <a:xfrm>
            <a:off x="3044880" y="2369160"/>
            <a:ext cx="390996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Growing Demand for Sustainable Solutions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3" name="PlaceHolder 3"/>
          <p:cNvSpPr>
            <a:spLocks noGrp="1"/>
          </p:cNvSpPr>
          <p:nvPr>
            <p:ph/>
          </p:nvPr>
        </p:nvSpPr>
        <p:spPr>
          <a:xfrm>
            <a:off x="3049920" y="3141360"/>
            <a:ext cx="3909960" cy="274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2599"/>
              </a:lnSpc>
              <a:buNone/>
            </a:pPr>
            <a:r>
              <a:rPr b="0" lang="en-ZA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As the world becomes more aware of the urgent need to address climate change, there is growing demand for sustainable energy solutions. 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4" name="PlaceHolder 4"/>
          <p:cNvSpPr>
            <a:spLocks noGrp="1"/>
          </p:cNvSpPr>
          <p:nvPr>
            <p:ph/>
          </p:nvPr>
        </p:nvSpPr>
        <p:spPr>
          <a:xfrm>
            <a:off x="7609680" y="2279160"/>
            <a:ext cx="3909960" cy="63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Increasing Government Support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5" name="PlaceHolder 5"/>
          <p:cNvSpPr>
            <a:spLocks noGrp="1"/>
          </p:cNvSpPr>
          <p:nvPr>
            <p:ph/>
          </p:nvPr>
        </p:nvSpPr>
        <p:spPr>
          <a:xfrm>
            <a:off x="7609680" y="3141360"/>
            <a:ext cx="3909960" cy="274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ts val="2599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Governments around the world are increasingly offering incentives and tax credits to individuals and businesses that adopt renewable energy and smart city solutions.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0" dur="1000"/>
                                        <p:tgtEl>
                                          <p:spTgt spid="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1" dur="1000" fill="hold"/>
                                        <p:tgtEl>
                                          <p:spTgt spid="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1000" fill="hold"/>
                                        <p:tgtEl>
                                          <p:spTgt spid="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5" dur="1000"/>
                                        <p:tgtEl>
                                          <p:spTgt spid="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6" dur="1000" fill="hold"/>
                                        <p:tgtEl>
                                          <p:spTgt spid="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1000"/>
                                        <p:tgtEl>
                                          <p:spTgt spid="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1000"/>
                                        <p:tgtEl>
                                          <p:spTgt spid="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" name="PlaceHolder 1"/>
          <p:cNvSpPr>
            <a:spLocks noGrp="1"/>
          </p:cNvSpPr>
          <p:nvPr>
            <p:ph type="title"/>
          </p:nvPr>
        </p:nvSpPr>
        <p:spPr>
          <a:xfrm>
            <a:off x="914400" y="896040"/>
            <a:ext cx="9124200" cy="13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Competing Companies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7" name="PlaceHolder 2"/>
          <p:cNvSpPr>
            <a:spLocks noGrp="1"/>
          </p:cNvSpPr>
          <p:nvPr>
            <p:ph/>
          </p:nvPr>
        </p:nvSpPr>
        <p:spPr>
          <a:xfrm>
            <a:off x="914400" y="2354760"/>
            <a:ext cx="4296960" cy="45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SolarCity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8" name="PlaceHolder 3"/>
          <p:cNvSpPr>
            <a:spLocks noGrp="1"/>
          </p:cNvSpPr>
          <p:nvPr>
            <p:ph/>
          </p:nvPr>
        </p:nvSpPr>
        <p:spPr>
          <a:xfrm>
            <a:off x="914400" y="2990880"/>
            <a:ext cx="4296960" cy="310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 defTabSz="914400">
              <a:lnSpc>
                <a:spcPts val="2001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ZA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SolarCity is a well-known solar energy company that offers a range of products and services similar to those offered by FuturaPower Innovations.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ts val="2001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ZA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0" lang="en-ZA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However, we differentiate ourselves by offering a wider range of products and services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9" name="PlaceHolder 4"/>
          <p:cNvSpPr>
            <a:spLocks noGrp="1"/>
          </p:cNvSpPr>
          <p:nvPr>
            <p:ph/>
          </p:nvPr>
        </p:nvSpPr>
        <p:spPr>
          <a:xfrm>
            <a:off x="5864400" y="2352600"/>
            <a:ext cx="4296960" cy="45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ZA" sz="2000" spc="-1" strike="noStrike" cap="all">
                <a:solidFill>
                  <a:srgbClr val="aa2070"/>
                </a:solidFill>
                <a:latin typeface="Century Gothic"/>
                <a:ea typeface="DejaVu Sans"/>
              </a:rPr>
              <a:t>General Electric</a:t>
            </a:r>
            <a:endParaRPr b="0" lang="en-U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0" name="PlaceHolder 5"/>
          <p:cNvSpPr>
            <a:spLocks noGrp="1"/>
          </p:cNvSpPr>
          <p:nvPr>
            <p:ph/>
          </p:nvPr>
        </p:nvSpPr>
        <p:spPr>
          <a:xfrm>
            <a:off x="5863320" y="2990880"/>
            <a:ext cx="4296960" cy="310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 defTabSz="914400">
              <a:lnSpc>
                <a:spcPts val="2001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ZA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General Electric is a large conglomerate with a diverse range of products and services, including renewable energy solutions. 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marL="228600" indent="-228600" defTabSz="914400">
              <a:lnSpc>
                <a:spcPts val="2001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ZA" sz="16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However, we differentiate ourselves by being a specialized and dedicated renewable energy and smart city solutions provider.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270" dur="indefinite" restart="never" nodeType="tmRoot">
          <p:childTnLst>
            <p:seq>
              <p:cTn id="271" dur="indefinite" nodeType="mainSeq">
                <p:childTnLst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6" dur="500"/>
                                        <p:tgtEl>
                                          <p:spTgt spid="7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0" dur="500"/>
                                        <p:tgtEl>
                                          <p:spTgt spid="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4" dur="500"/>
                                        <p:tgtEl>
                                          <p:spTgt spid="7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9" dur="500"/>
                                        <p:tgtEl>
                                          <p:spTgt spid="7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93" dur="500"/>
                                        <p:tgtEl>
                                          <p:spTgt spid="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97" dur="500"/>
                                        <p:tgtEl>
                                          <p:spTgt spid="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1" name="PlaceHolder 1"/>
          <p:cNvSpPr>
            <a:spLocks noGrp="1"/>
          </p:cNvSpPr>
          <p:nvPr>
            <p:ph type="title"/>
          </p:nvPr>
        </p:nvSpPr>
        <p:spPr>
          <a:xfrm>
            <a:off x="914400" y="896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ZA" sz="4400" spc="-1" strike="noStrike" cap="all">
                <a:solidFill>
                  <a:srgbClr val="224e7f"/>
                </a:solidFill>
                <a:latin typeface="Century Gothic"/>
                <a:ea typeface="DejaVu Sans"/>
              </a:rPr>
              <a:t>Market Comparison Diagram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2" name="PlaceHolder 2"/>
          <p:cNvSpPr>
            <a:spLocks noGrp="1"/>
          </p:cNvSpPr>
          <p:nvPr>
            <p:ph/>
          </p:nvPr>
        </p:nvSpPr>
        <p:spPr>
          <a:xfrm>
            <a:off x="5271840" y="2355120"/>
            <a:ext cx="19792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Quality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3" name="PlaceHolder 3"/>
          <p:cNvSpPr>
            <a:spLocks noGrp="1"/>
          </p:cNvSpPr>
          <p:nvPr>
            <p:ph/>
          </p:nvPr>
        </p:nvSpPr>
        <p:spPr>
          <a:xfrm>
            <a:off x="1070640" y="3383280"/>
            <a:ext cx="19792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Price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4" name="PlaceHolder 4"/>
          <p:cNvSpPr>
            <a:spLocks noGrp="1"/>
          </p:cNvSpPr>
          <p:nvPr>
            <p:ph/>
          </p:nvPr>
        </p:nvSpPr>
        <p:spPr>
          <a:xfrm>
            <a:off x="9171720" y="3383280"/>
            <a:ext cx="19792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Innovation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5" name="PlaceHolder 5"/>
          <p:cNvSpPr>
            <a:spLocks noGrp="1"/>
          </p:cNvSpPr>
          <p:nvPr>
            <p:ph/>
          </p:nvPr>
        </p:nvSpPr>
        <p:spPr>
          <a:xfrm>
            <a:off x="5264640" y="4933440"/>
            <a:ext cx="19792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5000" lnSpcReduction="10000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ZA" sz="1400" spc="-1" strike="noStrike">
                <a:solidFill>
                  <a:srgbClr val="404040"/>
                </a:solidFill>
                <a:latin typeface="Century Gothic"/>
                <a:ea typeface="DejaVu Sans"/>
              </a:rPr>
              <a:t>Marketing and Branding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976" name="Group 45"/>
          <p:cNvGrpSpPr/>
          <p:nvPr/>
        </p:nvGrpSpPr>
        <p:grpSpPr>
          <a:xfrm>
            <a:off x="1440000" y="2520000"/>
            <a:ext cx="2102400" cy="480600"/>
            <a:chOff x="1440000" y="2520000"/>
            <a:chExt cx="2102400" cy="480600"/>
          </a:xfrm>
        </p:grpSpPr>
        <p:sp>
          <p:nvSpPr>
            <p:cNvPr id="7977" name="TextBox 13"/>
            <p:cNvSpPr/>
            <p:nvPr/>
          </p:nvSpPr>
          <p:spPr>
            <a:xfrm>
              <a:off x="1440000" y="2520000"/>
              <a:ext cx="21024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789ec7"/>
                  </a:solidFill>
                  <a:latin typeface="Century Gothic"/>
                  <a:ea typeface="DejaVu Sans"/>
                </a:rPr>
                <a:t>A</a:t>
              </a:r>
              <a:endParaRPr b="0" lang="en-US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78" name="Oval 37"/>
            <p:cNvSpPr/>
            <p:nvPr/>
          </p:nvSpPr>
          <p:spPr>
            <a:xfrm>
              <a:off x="2400120" y="2818440"/>
              <a:ext cx="182160" cy="1821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7979" name="Group 48"/>
          <p:cNvGrpSpPr/>
          <p:nvPr/>
        </p:nvGrpSpPr>
        <p:grpSpPr>
          <a:xfrm>
            <a:off x="2160000" y="4740120"/>
            <a:ext cx="2102400" cy="480240"/>
            <a:chOff x="2160000" y="4740120"/>
            <a:chExt cx="2102400" cy="480240"/>
          </a:xfrm>
        </p:grpSpPr>
        <p:sp>
          <p:nvSpPr>
            <p:cNvPr id="7980" name="TextBox 19"/>
            <p:cNvSpPr/>
            <p:nvPr/>
          </p:nvSpPr>
          <p:spPr>
            <a:xfrm>
              <a:off x="2160000" y="4917240"/>
              <a:ext cx="21024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789ec7"/>
                  </a:solidFill>
                  <a:latin typeface="Century Gothic"/>
                  <a:ea typeface="DejaVu Sans"/>
                </a:rPr>
                <a:t>E</a:t>
              </a:r>
              <a:endParaRPr b="0" lang="en-US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81" name="Oval 38"/>
            <p:cNvSpPr/>
            <p:nvPr/>
          </p:nvSpPr>
          <p:spPr>
            <a:xfrm>
              <a:off x="3120120" y="4740120"/>
              <a:ext cx="182160" cy="1821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7982" name="Group 49"/>
          <p:cNvGrpSpPr/>
          <p:nvPr/>
        </p:nvGrpSpPr>
        <p:grpSpPr>
          <a:xfrm>
            <a:off x="8113320" y="4035240"/>
            <a:ext cx="2102400" cy="480240"/>
            <a:chOff x="8113320" y="4035240"/>
            <a:chExt cx="2102400" cy="480240"/>
          </a:xfrm>
        </p:grpSpPr>
        <p:sp>
          <p:nvSpPr>
            <p:cNvPr id="7983" name="TextBox 23"/>
            <p:cNvSpPr/>
            <p:nvPr/>
          </p:nvSpPr>
          <p:spPr>
            <a:xfrm>
              <a:off x="8113320" y="4212360"/>
              <a:ext cx="21024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789ec7"/>
                  </a:solidFill>
                  <a:latin typeface="Century Gothic"/>
                  <a:ea typeface="DejaVu Sans"/>
                </a:rPr>
                <a:t>C</a:t>
              </a:r>
              <a:endParaRPr b="0" lang="en-US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84" name="Oval 40"/>
            <p:cNvSpPr/>
            <p:nvPr/>
          </p:nvSpPr>
          <p:spPr>
            <a:xfrm>
              <a:off x="9073440" y="4035240"/>
              <a:ext cx="182160" cy="1821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7985" name="Group 50"/>
          <p:cNvGrpSpPr/>
          <p:nvPr/>
        </p:nvGrpSpPr>
        <p:grpSpPr>
          <a:xfrm>
            <a:off x="7437240" y="4923000"/>
            <a:ext cx="2102400" cy="477360"/>
            <a:chOff x="7437240" y="4923000"/>
            <a:chExt cx="2102400" cy="477360"/>
          </a:xfrm>
        </p:grpSpPr>
        <p:sp>
          <p:nvSpPr>
            <p:cNvPr id="7986" name="TextBox 21"/>
            <p:cNvSpPr/>
            <p:nvPr/>
          </p:nvSpPr>
          <p:spPr>
            <a:xfrm>
              <a:off x="7437240" y="5097240"/>
              <a:ext cx="21024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789ec7"/>
                  </a:solidFill>
                  <a:latin typeface="Century Gothic"/>
                  <a:ea typeface="DejaVu Sans"/>
                </a:rPr>
                <a:t>B</a:t>
              </a:r>
              <a:endParaRPr b="0" lang="en-US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87" name="Oval 42"/>
            <p:cNvSpPr/>
            <p:nvPr/>
          </p:nvSpPr>
          <p:spPr>
            <a:xfrm>
              <a:off x="8397360" y="4923000"/>
              <a:ext cx="182160" cy="1821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7988" name="Group 46"/>
          <p:cNvGrpSpPr/>
          <p:nvPr/>
        </p:nvGrpSpPr>
        <p:grpSpPr>
          <a:xfrm>
            <a:off x="1620000" y="4025160"/>
            <a:ext cx="2102400" cy="475200"/>
            <a:chOff x="1620000" y="4025160"/>
            <a:chExt cx="2102400" cy="475200"/>
          </a:xfrm>
        </p:grpSpPr>
        <p:sp>
          <p:nvSpPr>
            <p:cNvPr id="7989" name="TextBox 17"/>
            <p:cNvSpPr/>
            <p:nvPr/>
          </p:nvSpPr>
          <p:spPr>
            <a:xfrm>
              <a:off x="1620000" y="4197240"/>
              <a:ext cx="21024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789ec7"/>
                  </a:solidFill>
                  <a:latin typeface="Century Gothic"/>
                  <a:ea typeface="DejaVu Sans"/>
                </a:rPr>
                <a:t>D</a:t>
              </a:r>
              <a:endParaRPr b="0" lang="en-US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90" name="Oval 44"/>
            <p:cNvSpPr/>
            <p:nvPr/>
          </p:nvSpPr>
          <p:spPr>
            <a:xfrm>
              <a:off x="2580120" y="4025160"/>
              <a:ext cx="182160" cy="1821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991" name="Oval 53"/>
          <p:cNvSpPr/>
          <p:nvPr/>
        </p:nvSpPr>
        <p:spPr>
          <a:xfrm>
            <a:off x="9285480" y="2484000"/>
            <a:ext cx="182160" cy="182160"/>
          </a:xfrm>
          <a:prstGeom prst="ellipse">
            <a:avLst/>
          </a:prstGeom>
          <a:solidFill>
            <a:schemeClr val="accent4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92" name="Text Placeholder 3"/>
          <p:cNvSpPr/>
          <p:nvPr/>
        </p:nvSpPr>
        <p:spPr>
          <a:xfrm>
            <a:off x="9199080" y="2120400"/>
            <a:ext cx="1960560" cy="28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1500" spc="-1" strike="noStrike" cap="all">
                <a:solidFill>
                  <a:srgbClr val="ec008c"/>
                </a:solidFill>
                <a:latin typeface="Century Gothic"/>
                <a:ea typeface="DejaVu Sans"/>
              </a:rPr>
              <a:t>FuturaPower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8" dur="indefinite" restart="never" nodeType="tmRoot">
          <p:childTnLst>
            <p:seq>
              <p:cTn id="299" dur="indefinite" nodeType="mainSeq">
                <p:childTnLst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500" fill="hold"/>
                                        <p:tgtEl>
                                          <p:spTgt spid="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6" dur="500"/>
                                        <p:tgtEl>
                                          <p:spTgt spid="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0" dur="500" fill="hold"/>
                                        <p:tgtEl>
                                          <p:spTgt spid="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1" dur="500"/>
                                        <p:tgtEl>
                                          <p:spTgt spid="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7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500" fill="hold"/>
                                        <p:tgtEl>
                                          <p:spTgt spid="7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6" dur="500"/>
                                        <p:tgtEl>
                                          <p:spTgt spid="7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7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7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1" dur="500"/>
                                        <p:tgtEl>
                                          <p:spTgt spid="7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7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7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6" dur="500"/>
                                        <p:tgtEl>
                                          <p:spTgt spid="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1" dur="500"/>
                                        <p:tgtEl>
                                          <p:spTgt spid="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7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7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6" dur="500"/>
                                        <p:tgtEl>
                                          <p:spTgt spid="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9" dur="500" fill="hold"/>
                                        <p:tgtEl>
                                          <p:spTgt spid="7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7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1" dur="500"/>
                                        <p:tgtEl>
                                          <p:spTgt spid="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4" dur="500" fill="hold"/>
                                        <p:tgtEl>
                                          <p:spTgt spid="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6" dur="500"/>
                                        <p:tgtEl>
                                          <p:spTgt spid="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7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7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1" dur="500"/>
                                        <p:tgtEl>
                                          <p:spTgt spid="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" dur="500" fill="hold"/>
                                        <p:tgtEl>
                                          <p:spTgt spid="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6" dur="500"/>
                                        <p:tgtEl>
                                          <p:spTgt spid="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TM33968143</Template>
  <TotalTime>27</TotalTime>
  <Application>Collabora_Office/24.04.7.1$Linux_X86_64 LibreOffice_project/3f7c2c644de3935afed515530ced49780929f384</Application>
  <AppVersion>15.0000</AppVersion>
  <Words>710</Words>
  <Paragraphs>128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2021-05-30T21:15:46Z</dcterms:created>
  <dc:creator/>
  <dc:description/>
  <dc:language>en-HK</dc:language>
  <cp:lastModifiedBy>Jick</cp:lastModifiedBy>
  <dcterms:modified xsi:type="dcterms:W3CDTF">2023-04-14T02:06:40Z</dcterms:modified>
  <cp:revision>6</cp:revision>
  <dc:subject/>
  <dc:title>Empower Innovations: Powering the Future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r8>1</vt:r8>
  </property>
  <property fmtid="{D5CDD505-2E9C-101B-9397-08002B2CF9AE}" pid="4" name="PresentationFormat">
    <vt:lpwstr>Widescreen</vt:lpwstr>
  </property>
  <property fmtid="{D5CDD505-2E9C-101B-9397-08002B2CF9AE}" pid="5" name="Slides">
    <vt:r8>15</vt:r8>
  </property>
</Properties>
</file>